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8" r:id="rId4"/>
  </p:sldMasterIdLst>
  <p:notesMasterIdLst>
    <p:notesMasterId r:id="rId7"/>
  </p:notesMasterIdLst>
  <p:handoutMasterIdLst>
    <p:handoutMasterId r:id="rId8"/>
  </p:handoutMasterIdLst>
  <p:sldIdLst>
    <p:sldId id="257" r:id="rId5"/>
    <p:sldId id="258" r:id="rId6"/>
  </p:sldIdLst>
  <p:sldSz cx="10058400" cy="7772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284"/>
    <a:srgbClr val="8CC6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94660"/>
  </p:normalViewPr>
  <p:slideViewPr>
    <p:cSldViewPr>
      <p:cViewPr varScale="1">
        <p:scale>
          <a:sx n="91" d="100"/>
          <a:sy n="91" d="100"/>
        </p:scale>
        <p:origin x="210" y="90"/>
      </p:cViewPr>
      <p:guideLst/>
    </p:cSldViewPr>
  </p:slideViewPr>
  <p:notesTextViewPr>
    <p:cViewPr>
      <p:scale>
        <a:sx n="1" d="1"/>
        <a:sy n="1" d="1"/>
      </p:scale>
      <p:origin x="0" y="0"/>
    </p:cViewPr>
  </p:notesTextViewPr>
  <p:notesViewPr>
    <p:cSldViewPr>
      <p:cViewPr varScale="1">
        <p:scale>
          <a:sx n="65" d="100"/>
          <a:sy n="65" d="100"/>
        </p:scale>
        <p:origin x="2796"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1A4C4C9-9907-4BB6-B95A-E6BBD959AAB4}" type="datetimeFigureOut">
              <a:rPr lang="en-US" smtClean="0"/>
              <a:t>7/21/2015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82D650F-38E5-40ED-AA32-287D3AC686E8}" type="slidenum">
              <a:rPr lang="en-US" smtClean="0"/>
              <a:t>‹#›</a:t>
            </a:fld>
            <a:endParaRPr lang="en-US"/>
          </a:p>
        </p:txBody>
      </p:sp>
    </p:spTree>
    <p:extLst>
      <p:ext uri="{BB962C8B-B14F-4D97-AF65-F5344CB8AC3E}">
        <p14:creationId xmlns:p14="http://schemas.microsoft.com/office/powerpoint/2010/main" val="763695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DA592C-A796-4264-BD45-11AED491B3E4}" type="datetimeFigureOut">
              <a:rPr lang="en-US" smtClean="0"/>
              <a:t>7/21/2015</a:t>
            </a:fld>
            <a:endParaRPr lang="en-US"/>
          </a:p>
        </p:txBody>
      </p:sp>
      <p:sp>
        <p:nvSpPr>
          <p:cNvPr id="4" name="Slide Image Placeholder 3"/>
          <p:cNvSpPr>
            <a:spLocks noGrp="1" noRot="1" noChangeAspect="1"/>
          </p:cNvSpPr>
          <p:nvPr>
            <p:ph type="sldImg" idx="2"/>
          </p:nvPr>
        </p:nvSpPr>
        <p:spPr>
          <a:xfrm>
            <a:off x="1431925" y="1143000"/>
            <a:ext cx="3994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A02A30-9192-49A2-98D9-8D2828AE31E2}" type="slidenum">
              <a:rPr lang="en-US" smtClean="0"/>
              <a:t>‹#›</a:t>
            </a:fld>
            <a:endParaRPr lang="en-US"/>
          </a:p>
        </p:txBody>
      </p:sp>
    </p:spTree>
    <p:extLst>
      <p:ext uri="{BB962C8B-B14F-4D97-AF65-F5344CB8AC3E}">
        <p14:creationId xmlns:p14="http://schemas.microsoft.com/office/powerpoint/2010/main" val="3617972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change this brochure, replace our sample content with your own. Or, if you'd rather start from a clean slate, press the New Slide button on the Home tab to insert a new page. Now enter your text and pictures</a:t>
            </a:r>
            <a:r>
              <a:rPr lang="en-US" baseline="0" dirty="0"/>
              <a:t> in the empty placeholders. If you need more placeholders for titles, subtitles or body text, copy any of the existing placeholders, then drag the new one into place.</a:t>
            </a:r>
            <a:endParaRPr lang="en-US" dirty="0"/>
          </a:p>
          <a:p>
            <a:endParaRPr lang="en-US" dirty="0"/>
          </a:p>
        </p:txBody>
      </p:sp>
      <p:sp>
        <p:nvSpPr>
          <p:cNvPr id="4" name="Slide Number Placeholder 3"/>
          <p:cNvSpPr>
            <a:spLocks noGrp="1"/>
          </p:cNvSpPr>
          <p:nvPr>
            <p:ph type="sldNum" sz="quarter" idx="10"/>
          </p:nvPr>
        </p:nvSpPr>
        <p:spPr/>
        <p:txBody>
          <a:bodyPr/>
          <a:lstStyle/>
          <a:p>
            <a:fld id="{6DA02A30-9192-49A2-98D9-8D2828AE31E2}" type="slidenum">
              <a:rPr lang="en-US" smtClean="0"/>
              <a:t>1</a:t>
            </a:fld>
            <a:endParaRPr lang="en-US"/>
          </a:p>
        </p:txBody>
      </p:sp>
    </p:spTree>
    <p:extLst>
      <p:ext uri="{BB962C8B-B14F-4D97-AF65-F5344CB8AC3E}">
        <p14:creationId xmlns:p14="http://schemas.microsoft.com/office/powerpoint/2010/main" val="42324293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A02A30-9192-49A2-98D9-8D2828AE31E2}" type="slidenum">
              <a:rPr lang="en-US" smtClean="0"/>
              <a:t>2</a:t>
            </a:fld>
            <a:endParaRPr lang="en-US"/>
          </a:p>
        </p:txBody>
      </p:sp>
    </p:spTree>
    <p:extLst>
      <p:ext uri="{BB962C8B-B14F-4D97-AF65-F5344CB8AC3E}">
        <p14:creationId xmlns:p14="http://schemas.microsoft.com/office/powerpoint/2010/main" val="1849825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1272011"/>
            <a:ext cx="8549640" cy="2705947"/>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257300" y="4082310"/>
            <a:ext cx="7543800" cy="1876530"/>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5F272CD0-8AE2-403D-BC5A-E9768D13DA7F}" type="datetimeFigureOut">
              <a:rPr lang="en-US" smtClean="0"/>
              <a:t>7/21/2015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D45621-FB72-491B-A41E-B21F020BD976}" type="slidenum">
              <a:rPr lang="en-US" smtClean="0"/>
              <a:t>‹#›</a:t>
            </a:fld>
            <a:endParaRPr lang="en-US"/>
          </a:p>
        </p:txBody>
      </p:sp>
    </p:spTree>
    <p:extLst>
      <p:ext uri="{BB962C8B-B14F-4D97-AF65-F5344CB8AC3E}">
        <p14:creationId xmlns:p14="http://schemas.microsoft.com/office/powerpoint/2010/main" val="353497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F272CD0-8AE2-403D-BC5A-E9768D13DA7F}" type="datetimeFigureOut">
              <a:rPr lang="en-US" smtClean="0"/>
              <a:t>7/21/2015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D45621-FB72-491B-A41E-B21F020BD976}" type="slidenum">
              <a:rPr lang="en-US" smtClean="0"/>
              <a:t>‹#›</a:t>
            </a:fld>
            <a:endParaRPr lang="en-US"/>
          </a:p>
        </p:txBody>
      </p:sp>
    </p:spTree>
    <p:extLst>
      <p:ext uri="{BB962C8B-B14F-4D97-AF65-F5344CB8AC3E}">
        <p14:creationId xmlns:p14="http://schemas.microsoft.com/office/powerpoint/2010/main" val="1553441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8043" y="413808"/>
            <a:ext cx="2168843" cy="6586750"/>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691515" y="413808"/>
            <a:ext cx="6380798" cy="6586750"/>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F272CD0-8AE2-403D-BC5A-E9768D13DA7F}" type="datetimeFigureOut">
              <a:rPr lang="en-US" smtClean="0"/>
              <a:t>7/21/2015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D45621-FB72-491B-A41E-B21F020BD976}" type="slidenum">
              <a:rPr lang="en-US" smtClean="0"/>
              <a:t>‹#›</a:t>
            </a:fld>
            <a:endParaRPr lang="en-US"/>
          </a:p>
        </p:txBody>
      </p:sp>
    </p:spTree>
    <p:extLst>
      <p:ext uri="{BB962C8B-B14F-4D97-AF65-F5344CB8AC3E}">
        <p14:creationId xmlns:p14="http://schemas.microsoft.com/office/powerpoint/2010/main" val="12867085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Outside">
    <p:spTree>
      <p:nvGrpSpPr>
        <p:cNvPr id="1" name=""/>
        <p:cNvGrpSpPr/>
        <p:nvPr/>
      </p:nvGrpSpPr>
      <p:grpSpPr>
        <a:xfrm>
          <a:off x="0" y="0"/>
          <a:ext cx="0" cy="0"/>
          <a:chOff x="0" y="0"/>
          <a:chExt cx="0" cy="0"/>
        </a:xfrm>
      </p:grpSpPr>
      <p:sp>
        <p:nvSpPr>
          <p:cNvPr id="13" name="Picture Placeholder 11"/>
          <p:cNvSpPr>
            <a:spLocks noGrp="1"/>
          </p:cNvSpPr>
          <p:nvPr>
            <p:ph type="pic" sz="quarter" idx="11"/>
          </p:nvPr>
        </p:nvSpPr>
        <p:spPr>
          <a:xfrm>
            <a:off x="457200" y="457200"/>
            <a:ext cx="2428875" cy="2286000"/>
          </a:xfrm>
          <a:solidFill>
            <a:schemeClr val="bg2"/>
          </a:solidFill>
        </p:spPr>
        <p:txBody>
          <a:bodyPr tIns="274320">
            <a:normAutofit/>
          </a:bodyPr>
          <a:lstStyle>
            <a:lvl1pPr marL="0" indent="0" algn="ctr">
              <a:buNone/>
              <a:defRPr sz="1400"/>
            </a:lvl1pPr>
          </a:lstStyle>
          <a:p>
            <a:endParaRPr lang="en-US"/>
          </a:p>
        </p:txBody>
      </p:sp>
      <p:sp>
        <p:nvSpPr>
          <p:cNvPr id="28" name="Text Placeholder 25"/>
          <p:cNvSpPr>
            <a:spLocks noGrp="1"/>
          </p:cNvSpPr>
          <p:nvPr>
            <p:ph type="body" sz="quarter" idx="15" hasCustomPrompt="1"/>
          </p:nvPr>
        </p:nvSpPr>
        <p:spPr>
          <a:xfrm>
            <a:off x="457200" y="2891409"/>
            <a:ext cx="2428875" cy="274320"/>
          </a:xfrm>
        </p:spPr>
        <p:txBody>
          <a:bodyPr>
            <a:noAutofit/>
          </a:bodyPr>
          <a:lstStyle>
            <a:lvl1pPr marL="0" indent="0">
              <a:lnSpc>
                <a:spcPct val="100000"/>
              </a:lnSpc>
              <a:spcBef>
                <a:spcPts val="0"/>
              </a:spcBef>
              <a:buNone/>
              <a:defRPr sz="900" b="0" i="1" baseline="0">
                <a:latin typeface="+mn-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[Enter a caption for your photo]</a:t>
            </a:r>
            <a:endParaRPr lang="en-US" dirty="0"/>
          </a:p>
        </p:txBody>
      </p:sp>
      <p:sp>
        <p:nvSpPr>
          <p:cNvPr id="27" name="Text Placeholder 25"/>
          <p:cNvSpPr>
            <a:spLocks noGrp="1"/>
          </p:cNvSpPr>
          <p:nvPr>
            <p:ph type="body" sz="quarter" idx="14" hasCustomPrompt="1"/>
          </p:nvPr>
        </p:nvSpPr>
        <p:spPr>
          <a:xfrm>
            <a:off x="457200" y="3241167"/>
            <a:ext cx="2428875" cy="457200"/>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How do you get started with this template?</a:t>
            </a:r>
            <a:endParaRPr lang="en-US" dirty="0"/>
          </a:p>
        </p:txBody>
      </p:sp>
      <p:sp>
        <p:nvSpPr>
          <p:cNvPr id="26" name="Text Placeholder 25"/>
          <p:cNvSpPr>
            <a:spLocks noGrp="1"/>
          </p:cNvSpPr>
          <p:nvPr>
            <p:ph type="body" sz="quarter" idx="13" hasCustomPrompt="1"/>
          </p:nvPr>
        </p:nvSpPr>
        <p:spPr>
          <a:xfrm>
            <a:off x="457199" y="3677412"/>
            <a:ext cx="2428875" cy="408813"/>
          </a:xfrm>
        </p:spPr>
        <p:txBody>
          <a:bodyPr>
            <a:noAutofit/>
          </a:bodyPr>
          <a:lstStyle>
            <a:lvl1pPr marL="0" indent="0">
              <a:lnSpc>
                <a:spcPct val="12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You can use this fresh, professional brochure just as is or easily customize it.</a:t>
            </a:r>
            <a:endParaRPr lang="en-US" dirty="0"/>
          </a:p>
        </p:txBody>
      </p:sp>
      <p:sp>
        <p:nvSpPr>
          <p:cNvPr id="23" name="Text Placeholder 22"/>
          <p:cNvSpPr>
            <a:spLocks noGrp="1"/>
          </p:cNvSpPr>
          <p:nvPr>
            <p:ph type="body" sz="quarter" idx="12" hasCustomPrompt="1"/>
          </p:nvPr>
        </p:nvSpPr>
        <p:spPr>
          <a:xfrm>
            <a:off x="457200" y="4152901"/>
            <a:ext cx="2428875" cy="3162299"/>
          </a:xfrm>
        </p:spPr>
        <p:txBody>
          <a:bodyPr>
            <a:noAutofit/>
          </a:bodyPr>
          <a:lstStyle>
            <a:lvl1pPr marL="182880" indent="-182880">
              <a:lnSpc>
                <a:spcPct val="120000"/>
              </a:lnSpc>
              <a:spcBef>
                <a:spcPts val="1000"/>
              </a:spcBef>
              <a:defRPr sz="800" baseline="0"/>
            </a:lvl1pPr>
            <a:lvl2pPr marL="228600" indent="-114300">
              <a:lnSpc>
                <a:spcPct val="100000"/>
              </a:lnSpc>
              <a:spcBef>
                <a:spcPts val="800"/>
              </a:spcBef>
              <a:defRPr sz="900"/>
            </a:lvl2pPr>
            <a:lvl3pPr marL="342900" indent="-114300">
              <a:lnSpc>
                <a:spcPct val="100000"/>
              </a:lnSpc>
              <a:spcBef>
                <a:spcPts val="600"/>
              </a:spcBef>
              <a:defRPr sz="800"/>
            </a:lvl3pPr>
            <a:lvl4pPr marL="457200" indent="-114300">
              <a:lnSpc>
                <a:spcPct val="100000"/>
              </a:lnSpc>
              <a:spcBef>
                <a:spcPts val="600"/>
              </a:spcBef>
              <a:defRPr sz="700"/>
            </a:lvl4pPr>
            <a:lvl5pPr marL="571500" indent="-114300">
              <a:lnSpc>
                <a:spcPct val="100000"/>
              </a:lnSpc>
              <a:spcBef>
                <a:spcPts val="600"/>
              </a:spcBef>
              <a:defRPr sz="700"/>
            </a:lvl5pPr>
          </a:lstStyle>
          <a:p>
            <a:pPr lvl="0"/>
            <a:r>
              <a:rPr lang="en-US" dirty="0" smtClean="0"/>
              <a:t>We’ve included a few tips throughout the template to help you get started.</a:t>
            </a:r>
            <a:br>
              <a:rPr lang="en-US" dirty="0" smtClean="0"/>
            </a:br>
            <a:r>
              <a:rPr lang="en-US" dirty="0" smtClean="0"/>
              <a:t>To replace any tip text (such as this) with your own, just select it and enter your own.</a:t>
            </a:r>
            <a:br>
              <a:rPr lang="en-US" dirty="0" smtClean="0"/>
            </a:br>
            <a:r>
              <a:rPr lang="en-US" dirty="0" smtClean="0"/>
              <a:t>To replace photos in the brochure, select an image and delete it. Then use the Insert Picture icon in the placeholder to insert your own.</a:t>
            </a:r>
            <a:br>
              <a:rPr lang="en-US" dirty="0" smtClean="0"/>
            </a:br>
            <a:r>
              <a:rPr lang="en-US" dirty="0" smtClean="0"/>
              <a:t>To change the logo to your own, select  the picture “replace with LOGO” and choose Change Picture on the Picture Tools Format tab.</a:t>
            </a:r>
            <a:endParaRPr lang="en-US" dirty="0"/>
          </a:p>
        </p:txBody>
      </p:sp>
      <p:sp>
        <p:nvSpPr>
          <p:cNvPr id="29" name="Text Placeholder 25"/>
          <p:cNvSpPr>
            <a:spLocks noGrp="1"/>
          </p:cNvSpPr>
          <p:nvPr>
            <p:ph type="body" sz="quarter" idx="16" hasCustomPrompt="1"/>
          </p:nvPr>
        </p:nvSpPr>
        <p:spPr>
          <a:xfrm>
            <a:off x="3813820" y="609600"/>
            <a:ext cx="2428875" cy="457200"/>
          </a:xfrm>
        </p:spPr>
        <p:txBody>
          <a:bodyPr>
            <a:noAutofit/>
          </a:bodyPr>
          <a:lstStyle>
            <a:lvl1pPr marL="0" indent="0">
              <a:lnSpc>
                <a:spcPct val="90000"/>
              </a:lnSpc>
              <a:spcBef>
                <a:spcPts val="0"/>
              </a:spcBef>
              <a:buNone/>
              <a:defRPr sz="2000" b="1" baseline="0">
                <a:solidFill>
                  <a:schemeClr val="accent2">
                    <a:lumMod val="75000"/>
                  </a:schemeClr>
                </a:solidFill>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Who We Are</a:t>
            </a:r>
            <a:endParaRPr lang="en-US" dirty="0"/>
          </a:p>
        </p:txBody>
      </p:sp>
      <p:sp>
        <p:nvSpPr>
          <p:cNvPr id="30" name="Text Placeholder 25"/>
          <p:cNvSpPr>
            <a:spLocks noGrp="1"/>
          </p:cNvSpPr>
          <p:nvPr>
            <p:ph type="body" sz="quarter" idx="17" hasCustomPrompt="1"/>
          </p:nvPr>
        </p:nvSpPr>
        <p:spPr>
          <a:xfrm>
            <a:off x="3813820" y="1082040"/>
            <a:ext cx="2428875" cy="228600"/>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About Us</a:t>
            </a:r>
            <a:endParaRPr lang="en-US" dirty="0"/>
          </a:p>
        </p:txBody>
      </p:sp>
      <p:sp>
        <p:nvSpPr>
          <p:cNvPr id="45" name="Text Placeholder 25"/>
          <p:cNvSpPr>
            <a:spLocks noGrp="1"/>
          </p:cNvSpPr>
          <p:nvPr>
            <p:ph type="body" sz="quarter" idx="24" hasCustomPrompt="1"/>
          </p:nvPr>
        </p:nvSpPr>
        <p:spPr>
          <a:xfrm>
            <a:off x="3813820" y="1342644"/>
            <a:ext cx="2428875" cy="880809"/>
          </a:xfrm>
        </p:spPr>
        <p:txBody>
          <a:bodyPr>
            <a:noAutofit/>
          </a:bodyPr>
          <a:lstStyle>
            <a:lvl1pPr marL="0" indent="0">
              <a:lnSpc>
                <a:spcPct val="12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a:lnSpc>
                <a:spcPct val="120000"/>
              </a:lnSpc>
            </a:pPr>
            <a:r>
              <a:rPr lang="en-US" sz="1000" b="0" cap="none" baseline="0" dirty="0" smtClean="0">
                <a:solidFill>
                  <a:schemeClr val="tx1"/>
                </a:solidFill>
                <a:latin typeface="+mn-lt"/>
              </a:rPr>
              <a:t>This is the place for your ‘elevator pitch.’ If you only had a few seconds to pitch your products or services to someone what would you say?</a:t>
            </a:r>
          </a:p>
        </p:txBody>
      </p:sp>
      <p:sp>
        <p:nvSpPr>
          <p:cNvPr id="32" name="Text Placeholder 25"/>
          <p:cNvSpPr>
            <a:spLocks noGrp="1"/>
          </p:cNvSpPr>
          <p:nvPr>
            <p:ph type="body" sz="quarter" idx="19" hasCustomPrompt="1"/>
          </p:nvPr>
        </p:nvSpPr>
        <p:spPr>
          <a:xfrm>
            <a:off x="3813820" y="2287906"/>
            <a:ext cx="2428875" cy="228600"/>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Contact Us</a:t>
            </a:r>
            <a:endParaRPr lang="en-US" dirty="0"/>
          </a:p>
        </p:txBody>
      </p:sp>
      <p:sp>
        <p:nvSpPr>
          <p:cNvPr id="33" name="Text Placeholder 25"/>
          <p:cNvSpPr>
            <a:spLocks noGrp="1"/>
          </p:cNvSpPr>
          <p:nvPr>
            <p:ph type="body" sz="quarter" idx="20" hasCustomPrompt="1"/>
          </p:nvPr>
        </p:nvSpPr>
        <p:spPr>
          <a:xfrm>
            <a:off x="3813820" y="2538985"/>
            <a:ext cx="2428875" cy="670940"/>
          </a:xfrm>
        </p:spPr>
        <p:txBody>
          <a:bodyPr>
            <a:noAutofit/>
          </a:bodyPr>
          <a:lstStyle>
            <a:lvl1pPr marL="0" indent="0">
              <a:lnSpc>
                <a:spcPct val="10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a:lnSpc>
                <a:spcPct val="120000"/>
              </a:lnSpc>
            </a:pPr>
            <a:r>
              <a:rPr lang="en-US" sz="1000" b="0" cap="none" baseline="0" dirty="0" smtClean="0">
                <a:solidFill>
                  <a:schemeClr val="tx1"/>
                </a:solidFill>
                <a:latin typeface="+mn-lt"/>
              </a:rPr>
              <a:t>Phone: [Telephone]</a:t>
            </a:r>
            <a:br>
              <a:rPr lang="en-US" sz="1000" b="0" cap="none" baseline="0" dirty="0" smtClean="0">
                <a:solidFill>
                  <a:schemeClr val="tx1"/>
                </a:solidFill>
                <a:latin typeface="+mn-lt"/>
              </a:rPr>
            </a:br>
            <a:r>
              <a:rPr lang="en-US" sz="1000" b="0" cap="none" baseline="0" dirty="0" smtClean="0">
                <a:solidFill>
                  <a:schemeClr val="tx1"/>
                </a:solidFill>
                <a:latin typeface="+mn-lt"/>
              </a:rPr>
              <a:t>Email: [Email address]</a:t>
            </a:r>
            <a:br>
              <a:rPr lang="en-US" sz="1000" b="0" cap="none" baseline="0" dirty="0" smtClean="0">
                <a:solidFill>
                  <a:schemeClr val="tx1"/>
                </a:solidFill>
                <a:latin typeface="+mn-lt"/>
              </a:rPr>
            </a:br>
            <a:r>
              <a:rPr lang="en-US" sz="1000" b="0" cap="none" baseline="0" dirty="0" smtClean="0">
                <a:solidFill>
                  <a:schemeClr val="tx1"/>
                </a:solidFill>
                <a:latin typeface="+mn-lt"/>
              </a:rPr>
              <a:t>Web: [Web address]</a:t>
            </a:r>
          </a:p>
        </p:txBody>
      </p:sp>
      <p:sp>
        <p:nvSpPr>
          <p:cNvPr id="34" name="Text Placeholder 25"/>
          <p:cNvSpPr>
            <a:spLocks noGrp="1"/>
          </p:cNvSpPr>
          <p:nvPr>
            <p:ph type="body" sz="quarter" idx="21" hasCustomPrompt="1"/>
          </p:nvPr>
        </p:nvSpPr>
        <p:spPr>
          <a:xfrm>
            <a:off x="4746624" y="6711251"/>
            <a:ext cx="1508125" cy="292418"/>
          </a:xfrm>
        </p:spPr>
        <p:txBody>
          <a:bodyPr anchor="b">
            <a:noAutofit/>
          </a:bodyPr>
          <a:lstStyle>
            <a:lvl1pPr marL="0" indent="0">
              <a:lnSpc>
                <a:spcPct val="90000"/>
              </a:lnSpc>
              <a:spcBef>
                <a:spcPts val="0"/>
              </a:spcBef>
              <a:buNone/>
              <a:defRPr sz="1000" b="1" cap="all" baseline="0">
                <a:solidFill>
                  <a:schemeClr val="accent2">
                    <a:lumMod val="75000"/>
                  </a:schemeClr>
                </a:solidFill>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[company name]</a:t>
            </a:r>
            <a:endParaRPr lang="en-US" dirty="0"/>
          </a:p>
        </p:txBody>
      </p:sp>
      <p:sp>
        <p:nvSpPr>
          <p:cNvPr id="37" name="Text Placeholder 36"/>
          <p:cNvSpPr>
            <a:spLocks noGrp="1"/>
          </p:cNvSpPr>
          <p:nvPr>
            <p:ph type="body" sz="quarter" idx="22" hasCustomPrompt="1"/>
          </p:nvPr>
        </p:nvSpPr>
        <p:spPr>
          <a:xfrm>
            <a:off x="4746624" y="7004304"/>
            <a:ext cx="1508125" cy="310896"/>
          </a:xfrm>
        </p:spPr>
        <p:txBody>
          <a:bodyPr>
            <a:noAutofit/>
          </a:bodyPr>
          <a:lstStyle>
            <a:lvl1pPr marL="0" indent="0">
              <a:lnSpc>
                <a:spcPct val="120000"/>
              </a:lnSpc>
              <a:spcBef>
                <a:spcPts val="0"/>
              </a:spcBef>
              <a:buNone/>
              <a:defRPr sz="800" baseline="0"/>
            </a:lvl1pPr>
            <a:lvl2pPr marL="0" indent="0">
              <a:defRPr sz="800"/>
            </a:lvl2pPr>
            <a:lvl3pPr marL="0" indent="0">
              <a:defRPr sz="800"/>
            </a:lvl3pPr>
            <a:lvl4pPr marL="0" indent="0">
              <a:defRPr sz="800"/>
            </a:lvl4pPr>
            <a:lvl5pPr marL="0" indent="0">
              <a:defRPr sz="800"/>
            </a:lvl5pPr>
          </a:lstStyle>
          <a:p>
            <a:pPr lvl="0"/>
            <a:r>
              <a:rPr lang="en-US" dirty="0" smtClean="0"/>
              <a:t>[Address]</a:t>
            </a:r>
            <a:br>
              <a:rPr lang="en-US" dirty="0" smtClean="0"/>
            </a:br>
            <a:r>
              <a:rPr lang="en-US" dirty="0" smtClean="0"/>
              <a:t>[City, ST ZIP Code]</a:t>
            </a:r>
          </a:p>
        </p:txBody>
      </p:sp>
      <p:sp>
        <p:nvSpPr>
          <p:cNvPr id="12" name="Picture Placeholder 11"/>
          <p:cNvSpPr>
            <a:spLocks noGrp="1"/>
          </p:cNvSpPr>
          <p:nvPr>
            <p:ph type="pic" sz="quarter" idx="10"/>
          </p:nvPr>
        </p:nvSpPr>
        <p:spPr>
          <a:xfrm>
            <a:off x="7165975" y="457200"/>
            <a:ext cx="2428875" cy="3657600"/>
          </a:xfrm>
          <a:solidFill>
            <a:schemeClr val="bg2"/>
          </a:solidFill>
        </p:spPr>
        <p:txBody>
          <a:bodyPr tIns="274320">
            <a:normAutofit/>
          </a:bodyPr>
          <a:lstStyle>
            <a:lvl1pPr marL="0" indent="0" algn="ctr">
              <a:buNone/>
              <a:defRPr sz="1400"/>
            </a:lvl1pPr>
          </a:lstStyle>
          <a:p>
            <a:endParaRPr lang="en-US"/>
          </a:p>
        </p:txBody>
      </p:sp>
      <p:sp>
        <p:nvSpPr>
          <p:cNvPr id="10" name="Title 9"/>
          <p:cNvSpPr>
            <a:spLocks noGrp="1"/>
          </p:cNvSpPr>
          <p:nvPr>
            <p:ph type="title" hasCustomPrompt="1"/>
          </p:nvPr>
        </p:nvSpPr>
        <p:spPr>
          <a:xfrm>
            <a:off x="7322344" y="4498848"/>
            <a:ext cx="2088832" cy="822960"/>
          </a:xfrm>
        </p:spPr>
        <p:txBody>
          <a:bodyPr>
            <a:normAutofit/>
          </a:bodyPr>
          <a:lstStyle>
            <a:lvl1pPr>
              <a:lnSpc>
                <a:spcPct val="85000"/>
              </a:lnSpc>
              <a:defRPr sz="2800" b="1" cap="all" baseline="0">
                <a:solidFill>
                  <a:schemeClr val="bg1"/>
                </a:solidFill>
              </a:defRPr>
            </a:lvl1pPr>
          </a:lstStyle>
          <a:p>
            <a:r>
              <a:rPr lang="en-US" dirty="0" smtClean="0"/>
              <a:t>Company name</a:t>
            </a:r>
            <a:endParaRPr lang="en-US" dirty="0"/>
          </a:p>
        </p:txBody>
      </p:sp>
      <p:sp>
        <p:nvSpPr>
          <p:cNvPr id="40" name="Text Placeholder 25"/>
          <p:cNvSpPr>
            <a:spLocks noGrp="1"/>
          </p:cNvSpPr>
          <p:nvPr>
            <p:ph type="body" sz="quarter" idx="23" hasCustomPrompt="1"/>
          </p:nvPr>
        </p:nvSpPr>
        <p:spPr>
          <a:xfrm>
            <a:off x="7322344" y="6624978"/>
            <a:ext cx="2088833" cy="439651"/>
          </a:xfrm>
        </p:spPr>
        <p:txBody>
          <a:bodyPr>
            <a:noAutofit/>
          </a:bodyPr>
          <a:lstStyle>
            <a:lvl1pPr marL="0" indent="0">
              <a:lnSpc>
                <a:spcPct val="100000"/>
              </a:lnSpc>
              <a:spcBef>
                <a:spcPts val="0"/>
              </a:spcBef>
              <a:buNone/>
              <a:defRPr sz="1300" b="0" i="1" baseline="0">
                <a:solidFill>
                  <a:schemeClr val="bg1"/>
                </a:solidFill>
                <a:latin typeface="+mn-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[Brochure subtitle or company tagline.]</a:t>
            </a:r>
            <a:endParaRPr lang="en-US" dirty="0"/>
          </a:p>
        </p:txBody>
      </p:sp>
    </p:spTree>
    <p:extLst>
      <p:ext uri="{BB962C8B-B14F-4D97-AF65-F5344CB8AC3E}">
        <p14:creationId xmlns:p14="http://schemas.microsoft.com/office/powerpoint/2010/main" val="4247635497"/>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Inside">
    <p:spTree>
      <p:nvGrpSpPr>
        <p:cNvPr id="1" name=""/>
        <p:cNvGrpSpPr/>
        <p:nvPr/>
      </p:nvGrpSpPr>
      <p:grpSpPr>
        <a:xfrm>
          <a:off x="0" y="0"/>
          <a:ext cx="0" cy="0"/>
          <a:chOff x="0" y="0"/>
          <a:chExt cx="0" cy="0"/>
        </a:xfrm>
      </p:grpSpPr>
      <p:sp>
        <p:nvSpPr>
          <p:cNvPr id="27" name="Text Placeholder 25"/>
          <p:cNvSpPr>
            <a:spLocks noGrp="1"/>
          </p:cNvSpPr>
          <p:nvPr>
            <p:ph type="body" sz="quarter" idx="14" hasCustomPrompt="1"/>
          </p:nvPr>
        </p:nvSpPr>
        <p:spPr>
          <a:xfrm>
            <a:off x="457200" y="5113295"/>
            <a:ext cx="2428875" cy="248151"/>
          </a:xfrm>
        </p:spPr>
        <p:txBody>
          <a:bodyPr anchor="b">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Here are a couple of ideas…</a:t>
            </a:r>
            <a:endParaRPr lang="en-US" dirty="0"/>
          </a:p>
        </p:txBody>
      </p:sp>
      <p:sp>
        <p:nvSpPr>
          <p:cNvPr id="29" name="Text Placeholder 25"/>
          <p:cNvSpPr>
            <a:spLocks noGrp="1"/>
          </p:cNvSpPr>
          <p:nvPr>
            <p:ph type="body" sz="quarter" idx="16" hasCustomPrompt="1"/>
          </p:nvPr>
        </p:nvSpPr>
        <p:spPr>
          <a:xfrm>
            <a:off x="457200" y="4386248"/>
            <a:ext cx="2428875" cy="609271"/>
          </a:xfrm>
        </p:spPr>
        <p:txBody>
          <a:bodyPr>
            <a:noAutofit/>
          </a:bodyPr>
          <a:lstStyle>
            <a:lvl1pPr marL="0" indent="0">
              <a:lnSpc>
                <a:spcPct val="90000"/>
              </a:lnSpc>
              <a:spcBef>
                <a:spcPts val="0"/>
              </a:spcBef>
              <a:buNone/>
              <a:defRPr sz="2000" b="1" baseline="0">
                <a:solidFill>
                  <a:schemeClr val="accent2">
                    <a:lumMod val="75000"/>
                  </a:schemeClr>
                </a:solidFill>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What do you include in a brochure?</a:t>
            </a:r>
            <a:endParaRPr lang="en-US" dirty="0"/>
          </a:p>
        </p:txBody>
      </p:sp>
      <p:sp>
        <p:nvSpPr>
          <p:cNvPr id="13" name="Picture Placeholder 11"/>
          <p:cNvSpPr>
            <a:spLocks noGrp="1"/>
          </p:cNvSpPr>
          <p:nvPr>
            <p:ph type="pic" sz="quarter" idx="11"/>
          </p:nvPr>
        </p:nvSpPr>
        <p:spPr>
          <a:xfrm>
            <a:off x="457200" y="457200"/>
            <a:ext cx="2428875" cy="3657600"/>
          </a:xfrm>
          <a:solidFill>
            <a:schemeClr val="bg2"/>
          </a:solidFill>
        </p:spPr>
        <p:txBody>
          <a:bodyPr tIns="274320">
            <a:normAutofit/>
          </a:bodyPr>
          <a:lstStyle>
            <a:lvl1pPr marL="0" indent="0" algn="ctr">
              <a:buNone/>
              <a:defRPr sz="1400"/>
            </a:lvl1pPr>
          </a:lstStyle>
          <a:p>
            <a:endParaRPr lang="en-US"/>
          </a:p>
        </p:txBody>
      </p:sp>
      <p:sp>
        <p:nvSpPr>
          <p:cNvPr id="26" name="Text Placeholder 25"/>
          <p:cNvSpPr>
            <a:spLocks noGrp="1"/>
          </p:cNvSpPr>
          <p:nvPr>
            <p:ph type="body" sz="quarter" idx="13" hasCustomPrompt="1"/>
          </p:nvPr>
        </p:nvSpPr>
        <p:spPr>
          <a:xfrm>
            <a:off x="457199" y="5399546"/>
            <a:ext cx="2428875" cy="1915653"/>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This spot would be perfect for a mission statement. You might use the right side of the page to summarize how you stand out from the crowd and use the center for a brief success story.</a:t>
            </a:r>
            <a:br>
              <a:rPr lang="en-US" dirty="0" smtClean="0"/>
            </a:br>
            <a:r>
              <a:rPr lang="en-US" dirty="0" smtClean="0"/>
              <a:t>(And be sure to pick photos that show off what your company does best. Pictures should always dress to impress.)</a:t>
            </a:r>
            <a:endParaRPr lang="en-US" dirty="0"/>
          </a:p>
        </p:txBody>
      </p:sp>
      <p:sp>
        <p:nvSpPr>
          <p:cNvPr id="30" name="Text Placeholder 25"/>
          <p:cNvSpPr>
            <a:spLocks noGrp="1"/>
          </p:cNvSpPr>
          <p:nvPr>
            <p:ph type="body" sz="quarter" idx="17" hasCustomPrompt="1"/>
          </p:nvPr>
        </p:nvSpPr>
        <p:spPr>
          <a:xfrm>
            <a:off x="3813820" y="549148"/>
            <a:ext cx="2428875" cy="454152"/>
          </a:xfrm>
        </p:spPr>
        <p:txBody>
          <a:bodyPr anchor="b">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Think a document that looks this good has to be difficult to format?</a:t>
            </a:r>
            <a:endParaRPr lang="en-US" dirty="0"/>
          </a:p>
        </p:txBody>
      </p:sp>
      <p:sp>
        <p:nvSpPr>
          <p:cNvPr id="31" name="Text Placeholder 25"/>
          <p:cNvSpPr>
            <a:spLocks noGrp="1"/>
          </p:cNvSpPr>
          <p:nvPr>
            <p:ph type="body" sz="quarter" idx="18" hasCustomPrompt="1"/>
          </p:nvPr>
        </p:nvSpPr>
        <p:spPr>
          <a:xfrm>
            <a:off x="3813820" y="1066800"/>
            <a:ext cx="2428875" cy="685800"/>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Think again! The placeholders in this brochure are already formatted for you.</a:t>
            </a:r>
            <a:endParaRPr lang="en-US" dirty="0"/>
          </a:p>
        </p:txBody>
      </p:sp>
      <p:sp>
        <p:nvSpPr>
          <p:cNvPr id="18" name="Text Placeholder 25"/>
          <p:cNvSpPr>
            <a:spLocks noGrp="1"/>
          </p:cNvSpPr>
          <p:nvPr>
            <p:ph type="body" sz="quarter" idx="23" hasCustomPrompt="1"/>
          </p:nvPr>
        </p:nvSpPr>
        <p:spPr>
          <a:xfrm>
            <a:off x="3813820" y="1994810"/>
            <a:ext cx="2428875" cy="1384504"/>
          </a:xfrm>
        </p:spPr>
        <p:txBody>
          <a:bodyPr anchor="ctr">
            <a:noAutofit/>
          </a:bodyPr>
          <a:lstStyle>
            <a:lvl1pPr marL="0" indent="0">
              <a:lnSpc>
                <a:spcPct val="130000"/>
              </a:lnSpc>
              <a:spcBef>
                <a:spcPts val="0"/>
              </a:spcBef>
              <a:buNone/>
              <a:defRPr sz="1500" i="1" baseline="0">
                <a:solidFill>
                  <a:schemeClr val="accent2">
                    <a:lumMod val="75000"/>
                  </a:schemeClr>
                </a:solidFill>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“Don’t be shy! Show them how fabulous you are! This is a great spot for a glowing testimonial.”</a:t>
            </a:r>
            <a:endParaRPr lang="en-US" dirty="0"/>
          </a:p>
        </p:txBody>
      </p:sp>
      <p:sp>
        <p:nvSpPr>
          <p:cNvPr id="32" name="Text Placeholder 25"/>
          <p:cNvSpPr>
            <a:spLocks noGrp="1"/>
          </p:cNvSpPr>
          <p:nvPr>
            <p:ph type="body" sz="quarter" idx="19" hasCustomPrompt="1"/>
          </p:nvPr>
        </p:nvSpPr>
        <p:spPr>
          <a:xfrm>
            <a:off x="3813820" y="3583214"/>
            <a:ext cx="2428875" cy="459692"/>
          </a:xfrm>
        </p:spPr>
        <p:txBody>
          <a:bodyPr anchor="b">
            <a:noAutofit/>
          </a:bodyPr>
          <a:lstStyle>
            <a:lvl1pPr marL="0" marR="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marL="0" marR="0" lvl="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smtClean="0"/>
              <a:t>Get the exact results you want</a:t>
            </a:r>
          </a:p>
        </p:txBody>
      </p:sp>
      <p:sp>
        <p:nvSpPr>
          <p:cNvPr id="21" name="Text Placeholder 25"/>
          <p:cNvSpPr>
            <a:spLocks noGrp="1"/>
          </p:cNvSpPr>
          <p:nvPr>
            <p:ph type="body" sz="quarter" idx="24" hasCustomPrompt="1"/>
          </p:nvPr>
        </p:nvSpPr>
        <p:spPr>
          <a:xfrm>
            <a:off x="3813820" y="4106980"/>
            <a:ext cx="2428875" cy="844959"/>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Enter your own text to make your company and services shine!</a:t>
            </a:r>
            <a:endParaRPr lang="en-US" dirty="0"/>
          </a:p>
        </p:txBody>
      </p:sp>
      <p:sp>
        <p:nvSpPr>
          <p:cNvPr id="22" name="Text Placeholder 25"/>
          <p:cNvSpPr>
            <a:spLocks noGrp="1"/>
          </p:cNvSpPr>
          <p:nvPr>
            <p:ph type="body" sz="quarter" idx="25" hasCustomPrompt="1"/>
          </p:nvPr>
        </p:nvSpPr>
        <p:spPr>
          <a:xfrm>
            <a:off x="3813820" y="4974409"/>
            <a:ext cx="2428875" cy="456547"/>
          </a:xfrm>
        </p:spPr>
        <p:txBody>
          <a:bodyPr anchor="b">
            <a:noAutofit/>
          </a:bodyPr>
          <a:lstStyle>
            <a:lvl1pPr marL="0" marR="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Need more placeholders?</a:t>
            </a:r>
            <a:endParaRPr lang="en-US" dirty="0"/>
          </a:p>
        </p:txBody>
      </p:sp>
      <p:sp>
        <p:nvSpPr>
          <p:cNvPr id="24" name="Text Placeholder 25"/>
          <p:cNvSpPr>
            <a:spLocks noGrp="1"/>
          </p:cNvSpPr>
          <p:nvPr>
            <p:ph type="body" sz="quarter" idx="26" hasCustomPrompt="1"/>
          </p:nvPr>
        </p:nvSpPr>
        <p:spPr>
          <a:xfrm>
            <a:off x="3813820" y="5494568"/>
            <a:ext cx="2428875" cy="771552"/>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No problem! Just copy one of these and drag it into place.</a:t>
            </a:r>
            <a:endParaRPr lang="en-US" dirty="0"/>
          </a:p>
        </p:txBody>
      </p:sp>
      <p:sp>
        <p:nvSpPr>
          <p:cNvPr id="12" name="Picture Placeholder 11"/>
          <p:cNvSpPr>
            <a:spLocks noGrp="1"/>
          </p:cNvSpPr>
          <p:nvPr>
            <p:ph type="pic" sz="quarter" idx="10"/>
          </p:nvPr>
        </p:nvSpPr>
        <p:spPr>
          <a:xfrm>
            <a:off x="7165975" y="457200"/>
            <a:ext cx="2428875" cy="1600200"/>
          </a:xfrm>
          <a:solidFill>
            <a:schemeClr val="bg2"/>
          </a:solidFill>
        </p:spPr>
        <p:txBody>
          <a:bodyPr tIns="274320">
            <a:normAutofit/>
          </a:bodyPr>
          <a:lstStyle>
            <a:lvl1pPr marL="0" indent="0" algn="ctr">
              <a:buNone/>
              <a:defRPr sz="1400"/>
            </a:lvl1pPr>
          </a:lstStyle>
          <a:p>
            <a:endParaRPr lang="en-US"/>
          </a:p>
        </p:txBody>
      </p:sp>
      <p:sp>
        <p:nvSpPr>
          <p:cNvPr id="28" name="Text Placeholder 25"/>
          <p:cNvSpPr>
            <a:spLocks noGrp="1"/>
          </p:cNvSpPr>
          <p:nvPr>
            <p:ph type="body" sz="quarter" idx="15" hasCustomPrompt="1"/>
          </p:nvPr>
        </p:nvSpPr>
        <p:spPr>
          <a:xfrm>
            <a:off x="7165975" y="2221894"/>
            <a:ext cx="2428875" cy="274320"/>
          </a:xfrm>
        </p:spPr>
        <p:txBody>
          <a:bodyPr>
            <a:noAutofit/>
          </a:bodyPr>
          <a:lstStyle>
            <a:lvl1pPr marL="0" indent="0">
              <a:lnSpc>
                <a:spcPct val="100000"/>
              </a:lnSpc>
              <a:spcBef>
                <a:spcPts val="0"/>
              </a:spcBef>
              <a:buNone/>
              <a:defRPr sz="900" b="0" i="1" baseline="0">
                <a:latin typeface="+mn-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[Type a caption for your photo]</a:t>
            </a:r>
            <a:endParaRPr lang="en-US" dirty="0"/>
          </a:p>
        </p:txBody>
      </p:sp>
      <p:sp>
        <p:nvSpPr>
          <p:cNvPr id="25" name="Text Placeholder 25"/>
          <p:cNvSpPr>
            <a:spLocks noGrp="1"/>
          </p:cNvSpPr>
          <p:nvPr>
            <p:ph type="body" sz="quarter" idx="27" hasCustomPrompt="1"/>
          </p:nvPr>
        </p:nvSpPr>
        <p:spPr>
          <a:xfrm>
            <a:off x="7172325" y="2530613"/>
            <a:ext cx="2428875" cy="733033"/>
          </a:xfrm>
        </p:spPr>
        <p:txBody>
          <a:bodyPr>
            <a:noAutofit/>
          </a:bodyPr>
          <a:lstStyle>
            <a:lvl1pPr marL="0" indent="0">
              <a:lnSpc>
                <a:spcPct val="12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Don’t forget to include some specifics about what you offer, and how you differ from the competition.</a:t>
            </a:r>
            <a:endParaRPr lang="en-US" dirty="0"/>
          </a:p>
        </p:txBody>
      </p:sp>
      <p:sp>
        <p:nvSpPr>
          <p:cNvPr id="35" name="Text Placeholder 25"/>
          <p:cNvSpPr>
            <a:spLocks noGrp="1"/>
          </p:cNvSpPr>
          <p:nvPr>
            <p:ph type="body" sz="quarter" idx="28" hasCustomPrompt="1"/>
          </p:nvPr>
        </p:nvSpPr>
        <p:spPr>
          <a:xfrm>
            <a:off x="7172325" y="3288858"/>
            <a:ext cx="2428875" cy="210899"/>
          </a:xfrm>
        </p:spPr>
        <p:txBody>
          <a:bodyPr anchor="b">
            <a:noAutofit/>
          </a:bodyPr>
          <a:lstStyle>
            <a:lvl1pPr marL="0" marR="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Our Products and Services</a:t>
            </a:r>
            <a:endParaRPr lang="en-US" dirty="0"/>
          </a:p>
        </p:txBody>
      </p:sp>
      <p:sp>
        <p:nvSpPr>
          <p:cNvPr id="36" name="Text Placeholder 25"/>
          <p:cNvSpPr>
            <a:spLocks noGrp="1"/>
          </p:cNvSpPr>
          <p:nvPr>
            <p:ph type="body" sz="quarter" idx="29" hasCustomPrompt="1"/>
          </p:nvPr>
        </p:nvSpPr>
        <p:spPr>
          <a:xfrm>
            <a:off x="7172325" y="3552470"/>
            <a:ext cx="2428875" cy="3762730"/>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You could include a bulleted list of products, services, or major benefits of working with your company. Or just summarize your finer points in a few concise paragraphs.</a:t>
            </a:r>
            <a:br>
              <a:rPr lang="en-US" dirty="0" smtClean="0"/>
            </a:br>
            <a:r>
              <a:rPr lang="en-US" dirty="0" smtClean="0"/>
              <a:t>We know you could go on for hours about how great your business is. (And we don’t blame you—you’re amazing!) Just remember that this is marketing—if you want to grab their attention, keep it brief, friendly, and readable.</a:t>
            </a:r>
            <a:endParaRPr lang="en-US" dirty="0"/>
          </a:p>
        </p:txBody>
      </p:sp>
    </p:spTree>
    <p:extLst>
      <p:ext uri="{BB962C8B-B14F-4D97-AF65-F5344CB8AC3E}">
        <p14:creationId xmlns:p14="http://schemas.microsoft.com/office/powerpoint/2010/main" val="1234789108"/>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F272CD0-8AE2-403D-BC5A-E9768D13DA7F}" type="datetimeFigureOut">
              <a:rPr lang="en-US" smtClean="0"/>
              <a:t>7/21/2015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D45621-FB72-491B-A41E-B21F020BD976}" type="slidenum">
              <a:rPr lang="en-US" smtClean="0"/>
              <a:t>‹#›</a:t>
            </a:fld>
            <a:endParaRPr lang="en-US"/>
          </a:p>
        </p:txBody>
      </p:sp>
    </p:spTree>
    <p:extLst>
      <p:ext uri="{BB962C8B-B14F-4D97-AF65-F5344CB8AC3E}">
        <p14:creationId xmlns:p14="http://schemas.microsoft.com/office/powerpoint/2010/main" val="66381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6277" y="1937705"/>
            <a:ext cx="8675370" cy="3233102"/>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686277" y="5201393"/>
            <a:ext cx="8675370" cy="1700212"/>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fld id="{5F272CD0-8AE2-403D-BC5A-E9768D13DA7F}" type="datetimeFigureOut">
              <a:rPr lang="en-US" smtClean="0"/>
              <a:t>7/21/2015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D45621-FB72-491B-A41E-B21F020BD976}" type="slidenum">
              <a:rPr lang="en-US" smtClean="0"/>
              <a:t>‹#›</a:t>
            </a:fld>
            <a:endParaRPr lang="en-US"/>
          </a:p>
        </p:txBody>
      </p:sp>
    </p:spTree>
    <p:extLst>
      <p:ext uri="{BB962C8B-B14F-4D97-AF65-F5344CB8AC3E}">
        <p14:creationId xmlns:p14="http://schemas.microsoft.com/office/powerpoint/2010/main" val="494813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91515" y="2069042"/>
            <a:ext cx="4274820" cy="4931516"/>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92065" y="2069042"/>
            <a:ext cx="4274820" cy="4931516"/>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5F272CD0-8AE2-403D-BC5A-E9768D13DA7F}" type="datetimeFigureOut">
              <a:rPr lang="en-US" smtClean="0"/>
              <a:t>7/21/2015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D45621-FB72-491B-A41E-B21F020BD976}" type="slidenum">
              <a:rPr lang="en-US" smtClean="0"/>
              <a:t>‹#›</a:t>
            </a:fld>
            <a:endParaRPr lang="en-US"/>
          </a:p>
        </p:txBody>
      </p:sp>
    </p:spTree>
    <p:extLst>
      <p:ext uri="{BB962C8B-B14F-4D97-AF65-F5344CB8AC3E}">
        <p14:creationId xmlns:p14="http://schemas.microsoft.com/office/powerpoint/2010/main" val="3213794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2825" y="413810"/>
            <a:ext cx="8675370" cy="1502305"/>
          </a:xfrm>
        </p:spPr>
        <p:txBody>
          <a:bodyPr/>
          <a:lstStyle/>
          <a:p>
            <a:r>
              <a:rPr lang="en-US" dirty="0"/>
              <a:t>Click to edit Master title style</a:t>
            </a:r>
          </a:p>
        </p:txBody>
      </p:sp>
      <p:sp>
        <p:nvSpPr>
          <p:cNvPr id="3" name="Text Placeholder 2"/>
          <p:cNvSpPr>
            <a:spLocks noGrp="1"/>
          </p:cNvSpPr>
          <p:nvPr>
            <p:ph type="body" idx="1"/>
          </p:nvPr>
        </p:nvSpPr>
        <p:spPr>
          <a:xfrm>
            <a:off x="692826" y="1905318"/>
            <a:ext cx="4255174" cy="93376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692826" y="2839085"/>
            <a:ext cx="4255174" cy="4175866"/>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5092066" y="1905318"/>
            <a:ext cx="4276130" cy="93376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5092066" y="2839085"/>
            <a:ext cx="4276130" cy="4175866"/>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F272CD0-8AE2-403D-BC5A-E9768D13DA7F}" type="datetimeFigureOut">
              <a:rPr lang="en-US" smtClean="0"/>
              <a:t>7/21/2015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D45621-FB72-491B-A41E-B21F020BD976}" type="slidenum">
              <a:rPr lang="en-US" smtClean="0"/>
              <a:t>‹#›</a:t>
            </a:fld>
            <a:endParaRPr lang="en-US"/>
          </a:p>
        </p:txBody>
      </p:sp>
    </p:spTree>
    <p:extLst>
      <p:ext uri="{BB962C8B-B14F-4D97-AF65-F5344CB8AC3E}">
        <p14:creationId xmlns:p14="http://schemas.microsoft.com/office/powerpoint/2010/main" val="424320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5F272CD0-8AE2-403D-BC5A-E9768D13DA7F}" type="datetimeFigureOut">
              <a:rPr lang="en-US" smtClean="0"/>
              <a:t>7/21/2015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D45621-FB72-491B-A41E-B21F020BD976}" type="slidenum">
              <a:rPr lang="en-US" smtClean="0"/>
              <a:t>‹#›</a:t>
            </a:fld>
            <a:endParaRPr lang="en-US"/>
          </a:p>
        </p:txBody>
      </p:sp>
    </p:spTree>
    <p:extLst>
      <p:ext uri="{BB962C8B-B14F-4D97-AF65-F5344CB8AC3E}">
        <p14:creationId xmlns:p14="http://schemas.microsoft.com/office/powerpoint/2010/main" val="3495724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272CD0-8AE2-403D-BC5A-E9768D13DA7F}" type="datetimeFigureOut">
              <a:rPr lang="en-US" smtClean="0"/>
              <a:t>7/21/2015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D45621-FB72-491B-A41E-B21F020BD976}" type="slidenum">
              <a:rPr lang="en-US" smtClean="0"/>
              <a:t>‹#›</a:t>
            </a:fld>
            <a:endParaRPr lang="en-US"/>
          </a:p>
        </p:txBody>
      </p:sp>
    </p:spTree>
    <p:extLst>
      <p:ext uri="{BB962C8B-B14F-4D97-AF65-F5344CB8AC3E}">
        <p14:creationId xmlns:p14="http://schemas.microsoft.com/office/powerpoint/2010/main" val="40655063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825" y="518160"/>
            <a:ext cx="3244096" cy="181356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4276130" y="1119083"/>
            <a:ext cx="5092065" cy="552344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92825" y="2331720"/>
            <a:ext cx="3244096" cy="43198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fld id="{5F272CD0-8AE2-403D-BC5A-E9768D13DA7F}" type="datetimeFigureOut">
              <a:rPr lang="en-US" smtClean="0"/>
              <a:t>7/21/2015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D45621-FB72-491B-A41E-B21F020BD976}" type="slidenum">
              <a:rPr lang="en-US" smtClean="0"/>
              <a:t>‹#›</a:t>
            </a:fld>
            <a:endParaRPr lang="en-US"/>
          </a:p>
        </p:txBody>
      </p:sp>
    </p:spTree>
    <p:extLst>
      <p:ext uri="{BB962C8B-B14F-4D97-AF65-F5344CB8AC3E}">
        <p14:creationId xmlns:p14="http://schemas.microsoft.com/office/powerpoint/2010/main" val="3942613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825" y="518160"/>
            <a:ext cx="3244096" cy="181356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4276130" y="1119083"/>
            <a:ext cx="5092065" cy="552344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92825" y="2331720"/>
            <a:ext cx="3244096" cy="43198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fld id="{5F272CD0-8AE2-403D-BC5A-E9768D13DA7F}" type="datetimeFigureOut">
              <a:rPr lang="en-US" smtClean="0"/>
              <a:t>7/21/2015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D45621-FB72-491B-A41E-B21F020BD976}" type="slidenum">
              <a:rPr lang="en-US" smtClean="0"/>
              <a:t>‹#›</a:t>
            </a:fld>
            <a:endParaRPr lang="en-US"/>
          </a:p>
        </p:txBody>
      </p:sp>
    </p:spTree>
    <p:extLst>
      <p:ext uri="{BB962C8B-B14F-4D97-AF65-F5344CB8AC3E}">
        <p14:creationId xmlns:p14="http://schemas.microsoft.com/office/powerpoint/2010/main" val="2078842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1515" y="413810"/>
            <a:ext cx="8675370" cy="1502305"/>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91515" y="2069042"/>
            <a:ext cx="8675370" cy="4931516"/>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91515" y="7203865"/>
            <a:ext cx="2263140" cy="413808"/>
          </a:xfrm>
          <a:prstGeom prst="rect">
            <a:avLst/>
          </a:prstGeom>
        </p:spPr>
        <p:txBody>
          <a:bodyPr vert="horz" lIns="91440" tIns="45720" rIns="91440" bIns="45720" rtlCol="0" anchor="ctr"/>
          <a:lstStyle>
            <a:lvl1pPr algn="l">
              <a:defRPr sz="1200">
                <a:solidFill>
                  <a:schemeClr val="tx1">
                    <a:tint val="75000"/>
                  </a:schemeClr>
                </a:solidFill>
              </a:defRPr>
            </a:lvl1pPr>
          </a:lstStyle>
          <a:p>
            <a:fld id="{5F272CD0-8AE2-403D-BC5A-E9768D13DA7F}" type="datetimeFigureOut">
              <a:rPr lang="en-US" smtClean="0"/>
              <a:t>7/21/2015</a:t>
            </a:fld>
            <a:endParaRPr lang="en-US"/>
          </a:p>
        </p:txBody>
      </p:sp>
      <p:sp>
        <p:nvSpPr>
          <p:cNvPr id="5" name="Footer Placeholder 4"/>
          <p:cNvSpPr>
            <a:spLocks noGrp="1"/>
          </p:cNvSpPr>
          <p:nvPr>
            <p:ph type="ftr" sz="quarter" idx="3"/>
          </p:nvPr>
        </p:nvSpPr>
        <p:spPr>
          <a:xfrm>
            <a:off x="3331845" y="7203865"/>
            <a:ext cx="3394710" cy="41380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103745" y="7203865"/>
            <a:ext cx="2263140" cy="413808"/>
          </a:xfrm>
          <a:prstGeom prst="rect">
            <a:avLst/>
          </a:prstGeom>
        </p:spPr>
        <p:txBody>
          <a:bodyPr vert="horz" lIns="91440" tIns="45720" rIns="91440" bIns="45720" rtlCol="0" anchor="ctr"/>
          <a:lstStyle>
            <a:lvl1pPr algn="r">
              <a:defRPr sz="1200">
                <a:solidFill>
                  <a:schemeClr val="tx1">
                    <a:tint val="75000"/>
                  </a:schemeClr>
                </a:solidFill>
              </a:defRPr>
            </a:lvl1pPr>
          </a:lstStyle>
          <a:p>
            <a:fld id="{A2D45621-FB72-491B-A41E-B21F020BD976}" type="slidenum">
              <a:rPr lang="en-US" smtClean="0"/>
              <a:t>‹#›</a:t>
            </a:fld>
            <a:endParaRPr lang="en-US"/>
          </a:p>
        </p:txBody>
      </p:sp>
    </p:spTree>
    <p:extLst>
      <p:ext uri="{BB962C8B-B14F-4D97-AF65-F5344CB8AC3E}">
        <p14:creationId xmlns:p14="http://schemas.microsoft.com/office/powerpoint/2010/main" val="633105717"/>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 id="2147483960" r:id="rId12"/>
    <p:sldLayoutId id="21474839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21"/>
          <p:cNvSpPr>
            <a:spLocks noGrp="1"/>
          </p:cNvSpPr>
          <p:nvPr>
            <p:ph type="body" sz="quarter" idx="13"/>
          </p:nvPr>
        </p:nvSpPr>
        <p:spPr>
          <a:xfrm>
            <a:off x="452033" y="888836"/>
            <a:ext cx="2428875" cy="408813"/>
          </a:xfrm>
        </p:spPr>
        <p:txBody>
          <a:bodyPr vert="horz" lIns="91440" tIns="45720" rIns="91440" bIns="45720" rtlCol="0" anchor="t">
            <a:noAutofit/>
          </a:bodyPr>
          <a:lstStyle/>
          <a:p>
            <a:pPr lvl="0" algn="just"/>
            <a:r>
              <a:rPr lang="en-US" sz="1100" dirty="0" smtClean="0">
                <a:latin typeface="Century Gothic" panose="020B0502020202020204" pitchFamily="34" charset="0"/>
              </a:rPr>
              <a:t>We provide a wide range of services to keep your IT systems running smoothly. Some of our most common services are…</a:t>
            </a:r>
          </a:p>
        </p:txBody>
      </p:sp>
      <p:sp>
        <p:nvSpPr>
          <p:cNvPr id="21" name="Text Placeholder 20"/>
          <p:cNvSpPr>
            <a:spLocks noGrp="1"/>
          </p:cNvSpPr>
          <p:nvPr>
            <p:ph type="body" sz="quarter" idx="12"/>
          </p:nvPr>
        </p:nvSpPr>
        <p:spPr>
          <a:xfrm>
            <a:off x="452032" y="1875328"/>
            <a:ext cx="2428875" cy="3162299"/>
          </a:xfrm>
        </p:spPr>
        <p:txBody>
          <a:bodyPr vert="horz" lIns="91440" tIns="45720" rIns="91440" bIns="45720" rtlCol="0" anchor="t">
            <a:noAutofit/>
          </a:bodyPr>
          <a:lstStyle/>
          <a:p>
            <a:pPr lvl="0">
              <a:buFont typeface="Wingdings" panose="05000000000000000000" pitchFamily="2" charset="2"/>
              <a:buChar char="§"/>
            </a:pPr>
            <a:r>
              <a:rPr lang="en-US" sz="1100" dirty="0">
                <a:latin typeface="Century Gothic" panose="020B0502020202020204" pitchFamily="34" charset="0"/>
              </a:rPr>
              <a:t>Network Design &amp; Installation</a:t>
            </a:r>
          </a:p>
          <a:p>
            <a:pPr lvl="0">
              <a:buFont typeface="Wingdings" panose="05000000000000000000" pitchFamily="2" charset="2"/>
              <a:buChar char="§"/>
            </a:pPr>
            <a:r>
              <a:rPr lang="en-US" sz="1100" dirty="0">
                <a:latin typeface="Century Gothic" panose="020B0502020202020204" pitchFamily="34" charset="0"/>
              </a:rPr>
              <a:t>PC Install / Repair</a:t>
            </a:r>
          </a:p>
          <a:p>
            <a:pPr lvl="0">
              <a:buFont typeface="Wingdings" panose="05000000000000000000" pitchFamily="2" charset="2"/>
              <a:buChar char="§"/>
            </a:pPr>
            <a:r>
              <a:rPr lang="en-US" sz="1100" dirty="0">
                <a:latin typeface="Century Gothic" panose="020B0502020202020204" pitchFamily="34" charset="0"/>
              </a:rPr>
              <a:t>Monitoring</a:t>
            </a:r>
          </a:p>
          <a:p>
            <a:pPr lvl="0">
              <a:buFont typeface="Wingdings" panose="05000000000000000000" pitchFamily="2" charset="2"/>
              <a:buChar char="§"/>
            </a:pPr>
            <a:r>
              <a:rPr lang="en-US" sz="1100" dirty="0">
                <a:latin typeface="Century Gothic" panose="020B0502020202020204" pitchFamily="34" charset="0"/>
              </a:rPr>
              <a:t>Patching</a:t>
            </a:r>
          </a:p>
          <a:p>
            <a:pPr lvl="0">
              <a:buFont typeface="Wingdings" panose="05000000000000000000" pitchFamily="2" charset="2"/>
              <a:buChar char="§"/>
            </a:pPr>
            <a:r>
              <a:rPr lang="en-US" sz="1100" dirty="0">
                <a:latin typeface="Century Gothic" panose="020B0502020202020204" pitchFamily="34" charset="0"/>
              </a:rPr>
              <a:t>Antivirus</a:t>
            </a:r>
          </a:p>
          <a:p>
            <a:pPr lvl="0">
              <a:buFont typeface="Wingdings" panose="05000000000000000000" pitchFamily="2" charset="2"/>
              <a:buChar char="§"/>
            </a:pPr>
            <a:r>
              <a:rPr lang="en-US" sz="1100" dirty="0">
                <a:latin typeface="Century Gothic" panose="020B0502020202020204" pitchFamily="34" charset="0"/>
              </a:rPr>
              <a:t>Backup</a:t>
            </a:r>
          </a:p>
          <a:p>
            <a:pPr lvl="0">
              <a:buFont typeface="Wingdings" panose="05000000000000000000" pitchFamily="2" charset="2"/>
              <a:buChar char="§"/>
            </a:pPr>
            <a:r>
              <a:rPr lang="en-US" sz="1100" dirty="0">
                <a:latin typeface="Century Gothic" panose="020B0502020202020204" pitchFamily="34" charset="0"/>
              </a:rPr>
              <a:t>Network Security</a:t>
            </a:r>
          </a:p>
          <a:p>
            <a:pPr lvl="0">
              <a:buFont typeface="Wingdings" panose="05000000000000000000" pitchFamily="2" charset="2"/>
              <a:buChar char="§"/>
            </a:pPr>
            <a:r>
              <a:rPr lang="en-US" sz="1100" dirty="0">
                <a:latin typeface="Century Gothic" panose="020B0502020202020204" pitchFamily="34" charset="0"/>
              </a:rPr>
              <a:t>Remote Access</a:t>
            </a:r>
          </a:p>
          <a:p>
            <a:pPr lvl="0">
              <a:buFont typeface="Wingdings" panose="05000000000000000000" pitchFamily="2" charset="2"/>
              <a:buChar char="§"/>
            </a:pPr>
            <a:r>
              <a:rPr lang="en-US" sz="1100" dirty="0">
                <a:latin typeface="Century Gothic" panose="020B0502020202020204" pitchFamily="34" charset="0"/>
              </a:rPr>
              <a:t>Cabling</a:t>
            </a:r>
          </a:p>
          <a:p>
            <a:pPr lvl="0">
              <a:buFont typeface="Wingdings" panose="05000000000000000000" pitchFamily="2" charset="2"/>
              <a:buChar char="§"/>
            </a:pPr>
            <a:r>
              <a:rPr lang="en-US" sz="1100" dirty="0">
                <a:latin typeface="Century Gothic" panose="020B0502020202020204" pitchFamily="34" charset="0"/>
              </a:rPr>
              <a:t>Wireless</a:t>
            </a:r>
          </a:p>
          <a:p>
            <a:pPr lvl="0">
              <a:buFont typeface="Wingdings" panose="05000000000000000000" pitchFamily="2" charset="2"/>
              <a:buChar char="§"/>
            </a:pPr>
            <a:r>
              <a:rPr lang="en-US" sz="1100" dirty="0">
                <a:latin typeface="Century Gothic" panose="020B0502020202020204" pitchFamily="34" charset="0"/>
              </a:rPr>
              <a:t>Phone System Installation&amp; Maintenance</a:t>
            </a:r>
          </a:p>
          <a:p>
            <a:pPr lvl="0">
              <a:buFont typeface="Wingdings" panose="05000000000000000000" pitchFamily="2" charset="2"/>
              <a:buChar char="§"/>
            </a:pPr>
            <a:r>
              <a:rPr lang="en-US" sz="1100" dirty="0">
                <a:latin typeface="Century Gothic" panose="020B0502020202020204" pitchFamily="34" charset="0"/>
              </a:rPr>
              <a:t>Consulting / Free with purchased services</a:t>
            </a:r>
          </a:p>
        </p:txBody>
      </p:sp>
      <p:sp>
        <p:nvSpPr>
          <p:cNvPr id="25" name="Text Placeholder 24"/>
          <p:cNvSpPr>
            <a:spLocks noGrp="1"/>
          </p:cNvSpPr>
          <p:nvPr>
            <p:ph type="body" sz="quarter" idx="16"/>
          </p:nvPr>
        </p:nvSpPr>
        <p:spPr>
          <a:xfrm>
            <a:off x="3699487" y="392802"/>
            <a:ext cx="2428875" cy="457200"/>
          </a:xfrm>
        </p:spPr>
        <p:txBody>
          <a:bodyPr vert="horz" lIns="91440" tIns="45720" rIns="91440" bIns="45720" rtlCol="0" anchor="t">
            <a:noAutofit/>
          </a:bodyPr>
          <a:lstStyle/>
          <a:p>
            <a:pPr algn="ctr"/>
            <a:r>
              <a:rPr lang="en-US" dirty="0">
                <a:solidFill>
                  <a:srgbClr val="8CC63E"/>
                </a:solidFill>
              </a:rPr>
              <a:t>RISK FREE</a:t>
            </a:r>
          </a:p>
        </p:txBody>
      </p:sp>
      <p:sp>
        <p:nvSpPr>
          <p:cNvPr id="28" name="Text Placeholder 27"/>
          <p:cNvSpPr>
            <a:spLocks noGrp="1"/>
          </p:cNvSpPr>
          <p:nvPr>
            <p:ph type="body" sz="quarter" idx="19"/>
          </p:nvPr>
        </p:nvSpPr>
        <p:spPr>
          <a:xfrm>
            <a:off x="3694231" y="3657600"/>
            <a:ext cx="2428875" cy="228600"/>
          </a:xfrm>
        </p:spPr>
        <p:txBody>
          <a:bodyPr/>
          <a:lstStyle/>
          <a:p>
            <a:pPr algn="ctr"/>
            <a:r>
              <a:rPr lang="en-US" sz="2000" dirty="0" smtClean="0">
                <a:solidFill>
                  <a:srgbClr val="808284"/>
                </a:solidFill>
              </a:rPr>
              <a:t>Contact Us</a:t>
            </a:r>
            <a:endParaRPr lang="en-US" sz="2000" dirty="0">
              <a:solidFill>
                <a:srgbClr val="808284"/>
              </a:solidFill>
            </a:endParaRPr>
          </a:p>
        </p:txBody>
      </p:sp>
      <p:sp>
        <p:nvSpPr>
          <p:cNvPr id="29" name="Text Placeholder 28"/>
          <p:cNvSpPr>
            <a:spLocks noGrp="1"/>
          </p:cNvSpPr>
          <p:nvPr>
            <p:ph type="body" sz="quarter" idx="20"/>
          </p:nvPr>
        </p:nvSpPr>
        <p:spPr>
          <a:xfrm>
            <a:off x="3732007" y="4315025"/>
            <a:ext cx="2428875" cy="670940"/>
          </a:xfrm>
        </p:spPr>
        <p:txBody>
          <a:bodyPr vert="horz" lIns="91440" tIns="45720" rIns="91440" bIns="45720" rtlCol="0" anchor="t">
            <a:noAutofit/>
          </a:bodyPr>
          <a:lstStyle/>
          <a:p>
            <a:r>
              <a:rPr lang="en-US" sz="1100" dirty="0">
                <a:latin typeface="Century Gothic" panose="020B0502020202020204" pitchFamily="34" charset="0"/>
              </a:rPr>
              <a:t>Phone: 617-600-4410</a:t>
            </a:r>
          </a:p>
          <a:p>
            <a:r>
              <a:rPr lang="en-US" sz="1100" dirty="0">
                <a:latin typeface="Century Gothic" panose="020B0502020202020204" pitchFamily="34" charset="0"/>
              </a:rPr>
              <a:t>Email:  Info@Arpasol.com</a:t>
            </a:r>
          </a:p>
          <a:p>
            <a:r>
              <a:rPr lang="en-US" sz="1100" dirty="0">
                <a:latin typeface="Century Gothic" panose="020B0502020202020204" pitchFamily="34" charset="0"/>
              </a:rPr>
              <a:t>Web:    www.arpasol.com</a:t>
            </a:r>
          </a:p>
        </p:txBody>
      </p:sp>
      <p:sp>
        <p:nvSpPr>
          <p:cNvPr id="31" name="Text Placeholder 30"/>
          <p:cNvSpPr>
            <a:spLocks noGrp="1"/>
          </p:cNvSpPr>
          <p:nvPr>
            <p:ph type="body" sz="quarter" idx="22"/>
          </p:nvPr>
        </p:nvSpPr>
        <p:spPr>
          <a:xfrm>
            <a:off x="4054820" y="6689355"/>
            <a:ext cx="1508125" cy="310896"/>
          </a:xfrm>
        </p:spPr>
        <p:txBody>
          <a:bodyPr/>
          <a:lstStyle/>
          <a:p>
            <a:pPr algn="ctr"/>
            <a:r>
              <a:rPr lang="en-US" sz="1100" dirty="0" smtClean="0">
                <a:latin typeface="Century Gothic" panose="020B0502020202020204" pitchFamily="34" charset="0"/>
              </a:rPr>
              <a:t>146 Nichols Ave. Suite B</a:t>
            </a:r>
          </a:p>
          <a:p>
            <a:pPr algn="ctr"/>
            <a:r>
              <a:rPr lang="en-US" sz="1100" dirty="0" smtClean="0">
                <a:latin typeface="Century Gothic" panose="020B0502020202020204" pitchFamily="34" charset="0"/>
              </a:rPr>
              <a:t>Watertown, MA 02472</a:t>
            </a:r>
            <a:endParaRPr lang="en-US" sz="1100" dirty="0">
              <a:latin typeface="Century Gothic" panose="020B0502020202020204" pitchFamily="34" charset="0"/>
            </a:endParaRPr>
          </a:p>
        </p:txBody>
      </p:sp>
      <p:sp>
        <p:nvSpPr>
          <p:cNvPr id="65" name="Text Placeholder 64"/>
          <p:cNvSpPr>
            <a:spLocks noGrp="1"/>
          </p:cNvSpPr>
          <p:nvPr>
            <p:ph type="body" sz="quarter" idx="23"/>
          </p:nvPr>
        </p:nvSpPr>
        <p:spPr/>
        <p:txBody>
          <a:bodyPr/>
          <a:lstStyle/>
          <a:p>
            <a:r>
              <a:rPr lang="en-US" smtClean="0"/>
              <a:t>This is the place for your ‘elevator pitch.’ If you only had a few seconds to pitch your products or services to someone what would you say?</a:t>
            </a:r>
            <a:endParaRPr lang="en-US" dirty="0"/>
          </a:p>
        </p:txBody>
      </p:sp>
      <p:pic>
        <p:nvPicPr>
          <p:cNvPr id="4" name="Picture 3" descr="ArpaSol.png"/>
          <p:cNvPicPr>
            <a:picLocks noChangeAspect="1"/>
          </p:cNvPicPr>
          <p:nvPr/>
        </p:nvPicPr>
        <p:blipFill>
          <a:blip r:embed="rId3"/>
          <a:stretch>
            <a:fillRect/>
          </a:stretch>
        </p:blipFill>
        <p:spPr>
          <a:xfrm>
            <a:off x="3851621" y="6085731"/>
            <a:ext cx="1914525" cy="476250"/>
          </a:xfrm>
          <a:prstGeom prst="rect">
            <a:avLst/>
          </a:prstGeom>
        </p:spPr>
      </p:pic>
      <p:sp>
        <p:nvSpPr>
          <p:cNvPr id="19" name="Text Placeholder 31"/>
          <p:cNvSpPr>
            <a:spLocks noGrp="1"/>
          </p:cNvSpPr>
          <p:nvPr/>
        </p:nvSpPr>
        <p:spPr>
          <a:xfrm>
            <a:off x="7323932" y="6779150"/>
            <a:ext cx="2088833" cy="439651"/>
          </a:xfrm>
          <a:prstGeom prst="rect">
            <a:avLst/>
          </a:prstGeom>
        </p:spPr>
        <p:txBody>
          <a:bodyPr vert="horz" lIns="91440" tIns="45720" rIns="91440" bIns="45720" rtlCol="0">
            <a:noAutofit/>
          </a:bodyPr>
          <a:lstStyle>
            <a:lvl1pPr marL="0" indent="0" algn="l" defTabSz="457200" rtl="0" eaLnBrk="1" latinLnBrk="0" hangingPunct="1">
              <a:lnSpc>
                <a:spcPct val="100000"/>
              </a:lnSpc>
              <a:spcBef>
                <a:spcPts val="0"/>
              </a:spcBef>
              <a:spcAft>
                <a:spcPts val="0"/>
              </a:spcAft>
              <a:buClr>
                <a:schemeClr val="accent1"/>
              </a:buClr>
              <a:buSzPct val="80000"/>
              <a:buFont typeface="Wingdings 3" charset="2"/>
              <a:buNone/>
              <a:defRPr sz="1300" b="0" i="1" kern="1200" baseline="0">
                <a:solidFill>
                  <a:schemeClr val="bg1"/>
                </a:solidFill>
                <a:latin typeface="+mn-lt"/>
                <a:ea typeface="+mj-ea"/>
                <a:cs typeface="+mj-cs"/>
              </a:defRPr>
            </a:lvl1pPr>
            <a:lvl2pPr marL="0" indent="0" algn="l" defTabSz="457200" rtl="0" eaLnBrk="1" latinLnBrk="0" hangingPunct="1">
              <a:lnSpc>
                <a:spcPct val="100000"/>
              </a:lnSpc>
              <a:spcBef>
                <a:spcPts val="1000"/>
              </a:spcBef>
              <a:spcAft>
                <a:spcPts val="0"/>
              </a:spcAft>
              <a:buClr>
                <a:schemeClr val="accent1"/>
              </a:buClr>
              <a:buSzPct val="80000"/>
              <a:buFont typeface="Wingdings 3" charset="2"/>
              <a:buNone/>
              <a:defRPr sz="1000" b="0" i="0" kern="1200">
                <a:solidFill>
                  <a:schemeClr val="tx1"/>
                </a:solidFill>
                <a:latin typeface="+mj-lt"/>
                <a:ea typeface="+mj-ea"/>
                <a:cs typeface="+mj-cs"/>
              </a:defRPr>
            </a:lvl2pPr>
            <a:lvl3pPr marL="0" indent="0" algn="l" defTabSz="457200" rtl="0" eaLnBrk="1" latinLnBrk="0" hangingPunct="1">
              <a:lnSpc>
                <a:spcPct val="100000"/>
              </a:lnSpc>
              <a:spcBef>
                <a:spcPts val="1000"/>
              </a:spcBef>
              <a:spcAft>
                <a:spcPts val="0"/>
              </a:spcAft>
              <a:buClr>
                <a:schemeClr val="accent1"/>
              </a:buClr>
              <a:buSzPct val="80000"/>
              <a:buFont typeface="Wingdings 3" charset="2"/>
              <a:buNone/>
              <a:defRPr sz="1000" b="0" i="0" kern="1200">
                <a:solidFill>
                  <a:schemeClr val="tx1"/>
                </a:solidFill>
                <a:latin typeface="+mj-lt"/>
                <a:ea typeface="+mj-ea"/>
                <a:cs typeface="+mj-cs"/>
              </a:defRPr>
            </a:lvl3pPr>
            <a:lvl4pPr marL="0" indent="0" algn="l" defTabSz="457200" rtl="0" eaLnBrk="1" latinLnBrk="0" hangingPunct="1">
              <a:lnSpc>
                <a:spcPct val="100000"/>
              </a:lnSpc>
              <a:spcBef>
                <a:spcPts val="1000"/>
              </a:spcBef>
              <a:spcAft>
                <a:spcPts val="0"/>
              </a:spcAft>
              <a:buClr>
                <a:schemeClr val="accent1"/>
              </a:buClr>
              <a:buSzPct val="80000"/>
              <a:buFont typeface="Wingdings 3" charset="2"/>
              <a:buNone/>
              <a:defRPr sz="1000" b="0" i="0" kern="1200">
                <a:solidFill>
                  <a:schemeClr val="tx1"/>
                </a:solidFill>
                <a:latin typeface="+mj-lt"/>
                <a:ea typeface="+mj-ea"/>
                <a:cs typeface="+mj-cs"/>
              </a:defRPr>
            </a:lvl4pPr>
            <a:lvl5pPr marL="0" indent="0" algn="l" defTabSz="457200" rtl="0" eaLnBrk="1" latinLnBrk="0" hangingPunct="1">
              <a:lnSpc>
                <a:spcPct val="100000"/>
              </a:lnSpc>
              <a:spcBef>
                <a:spcPts val="1000"/>
              </a:spcBef>
              <a:spcAft>
                <a:spcPts val="0"/>
              </a:spcAft>
              <a:buClr>
                <a:schemeClr val="accent1"/>
              </a:buClr>
              <a:buSzPct val="80000"/>
              <a:buFont typeface="Wingdings 3" charset="2"/>
              <a:buNone/>
              <a:defRPr sz="10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algn="ctr"/>
            <a:r>
              <a:rPr lang="en-US" sz="2000" dirty="0" smtClean="0">
                <a:solidFill>
                  <a:schemeClr val="tx1">
                    <a:lumMod val="65000"/>
                    <a:lumOff val="35000"/>
                  </a:schemeClr>
                </a:solidFill>
              </a:rPr>
              <a:t>Your IT Partners</a:t>
            </a:r>
            <a:endParaRPr lang="en-US" sz="2000" dirty="0">
              <a:solidFill>
                <a:schemeClr val="tx1">
                  <a:lumMod val="65000"/>
                  <a:lumOff val="35000"/>
                </a:schemeClr>
              </a:solidFill>
            </a:endParaRPr>
          </a:p>
        </p:txBody>
      </p:sp>
      <p:pic>
        <p:nvPicPr>
          <p:cNvPr id="20" name="Pictur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1982" y="4534024"/>
            <a:ext cx="2709555" cy="766855"/>
          </a:xfrm>
          <a:prstGeom prst="rect">
            <a:avLst/>
          </a:prstGeom>
        </p:spPr>
      </p:pic>
      <p:pic>
        <p:nvPicPr>
          <p:cNvPr id="27" name="Picture 26" descr="icon.png"/>
          <p:cNvPicPr>
            <a:picLocks noChangeAspect="1"/>
          </p:cNvPicPr>
          <p:nvPr/>
        </p:nvPicPr>
        <p:blipFill>
          <a:blip r:embed="rId5" cstate="print"/>
          <a:stretch>
            <a:fillRect/>
          </a:stretch>
        </p:blipFill>
        <p:spPr>
          <a:xfrm>
            <a:off x="6858000" y="466719"/>
            <a:ext cx="2743206" cy="2743206"/>
          </a:xfrm>
          <a:prstGeom prst="rect">
            <a:avLst/>
          </a:prstGeom>
        </p:spPr>
      </p:pic>
      <p:sp>
        <p:nvSpPr>
          <p:cNvPr id="32" name="Text Placeholder 9"/>
          <p:cNvSpPr>
            <a:spLocks noGrp="1"/>
          </p:cNvSpPr>
          <p:nvPr>
            <p:ph type="body" sz="quarter" idx="19"/>
          </p:nvPr>
        </p:nvSpPr>
        <p:spPr>
          <a:xfrm>
            <a:off x="452033" y="479850"/>
            <a:ext cx="2507308" cy="370152"/>
          </a:xfrm>
        </p:spPr>
        <p:txBody>
          <a:bodyPr anchor="ctr"/>
          <a:lstStyle/>
          <a:p>
            <a:pPr algn="ctr"/>
            <a:r>
              <a:rPr lang="en-US" sz="2000" dirty="0" smtClean="0">
                <a:solidFill>
                  <a:srgbClr val="8CC63E"/>
                </a:solidFill>
              </a:rPr>
              <a:t>What we offer</a:t>
            </a:r>
            <a:endParaRPr lang="en-US" sz="2000" dirty="0">
              <a:solidFill>
                <a:srgbClr val="8CC63E"/>
              </a:solidFill>
            </a:endParaRPr>
          </a:p>
          <a:p>
            <a:pPr lvl="0" algn="ctr"/>
            <a:endParaRPr lang="en-US" dirty="0" smtClean="0"/>
          </a:p>
        </p:txBody>
      </p:sp>
      <p:sp>
        <p:nvSpPr>
          <p:cNvPr id="17" name="Text Placeholder 28"/>
          <p:cNvSpPr>
            <a:spLocks noGrp="1"/>
          </p:cNvSpPr>
          <p:nvPr>
            <p:ph type="body" sz="quarter" idx="20"/>
          </p:nvPr>
        </p:nvSpPr>
        <p:spPr>
          <a:xfrm>
            <a:off x="3694231" y="1019836"/>
            <a:ext cx="2428875" cy="670940"/>
          </a:xfrm>
        </p:spPr>
        <p:txBody>
          <a:bodyPr vert="horz" lIns="91440" tIns="45720" rIns="91440" bIns="45720" rtlCol="0" anchor="t">
            <a:noAutofit/>
          </a:bodyPr>
          <a:lstStyle/>
          <a:p>
            <a:pPr marL="171450" indent="-171450" algn="just">
              <a:buFont typeface="Arial" panose="020B0604020202020204" pitchFamily="34" charset="0"/>
              <a:buChar char="•"/>
            </a:pPr>
            <a:r>
              <a:rPr lang="en-US" sz="1100" b="1" dirty="0">
                <a:latin typeface="Century Gothic" charset="0"/>
              </a:rPr>
              <a:t>No Long-term Contracts:</a:t>
            </a:r>
            <a:r>
              <a:rPr lang="en-US" sz="1100" dirty="0">
                <a:latin typeface="Century Gothic" charset="0"/>
              </a:rPr>
              <a:t> Arpasol provides our network services with no risk and no long-term contracts. If you are not satisfied with our services, you can cancel at any time. We will focus on your future technology and work with you to align them with your business goals to take a proactive approach that utilizes new technology. </a:t>
            </a:r>
          </a:p>
          <a:p>
            <a:endParaRPr lang="en-US" sz="1100" dirty="0">
              <a:latin typeface="Century Gothic" panose="020B0502020202020204" pitchFamily="34" charset="0"/>
            </a:endParaRPr>
          </a:p>
        </p:txBody>
      </p:sp>
      <p:sp>
        <p:nvSpPr>
          <p:cNvPr id="23" name="Text Placeholder 21"/>
          <p:cNvSpPr>
            <a:spLocks noGrp="1"/>
          </p:cNvSpPr>
          <p:nvPr>
            <p:ph type="body" sz="quarter" idx="13"/>
          </p:nvPr>
        </p:nvSpPr>
        <p:spPr>
          <a:xfrm>
            <a:off x="449607" y="6357574"/>
            <a:ext cx="2428875" cy="408813"/>
          </a:xfrm>
        </p:spPr>
        <p:txBody>
          <a:bodyPr vert="horz" lIns="91440" tIns="45720" rIns="91440" bIns="45720" rtlCol="0" anchor="t">
            <a:noAutofit/>
          </a:bodyPr>
          <a:lstStyle/>
          <a:p>
            <a:pPr lvl="0" algn="just"/>
            <a:r>
              <a:rPr lang="en-US" sz="1100" dirty="0" smtClean="0">
                <a:latin typeface="Century Gothic" panose="020B0502020202020204" pitchFamily="34" charset="0"/>
              </a:rPr>
              <a:t>Don’t worry if what you need isn’t listed. Give us a call and see if we have other services that help your business grow.</a:t>
            </a:r>
          </a:p>
        </p:txBody>
      </p:sp>
    </p:spTree>
    <p:extLst>
      <p:ext uri="{BB962C8B-B14F-4D97-AF65-F5344CB8AC3E}">
        <p14:creationId xmlns:p14="http://schemas.microsoft.com/office/powerpoint/2010/main" val="26712537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256794" y="457200"/>
            <a:ext cx="2428875" cy="609271"/>
          </a:xfrm>
        </p:spPr>
        <p:txBody>
          <a:bodyPr vert="horz" lIns="91440" tIns="45720" rIns="91440" bIns="45720" rtlCol="0" anchor="t">
            <a:noAutofit/>
          </a:bodyPr>
          <a:lstStyle/>
          <a:p>
            <a:pPr lvl="0" algn="ctr"/>
            <a:r>
              <a:rPr lang="en-US" dirty="0">
                <a:solidFill>
                  <a:srgbClr val="8CC63E"/>
                </a:solidFill>
              </a:rPr>
              <a:t>Why </a:t>
            </a:r>
            <a:r>
              <a:rPr lang="en-US" dirty="0" err="1">
                <a:solidFill>
                  <a:srgbClr val="8CC63E"/>
                </a:solidFill>
              </a:rPr>
              <a:t>Arpasol</a:t>
            </a:r>
            <a:r>
              <a:rPr lang="en-US" dirty="0" smtClean="0">
                <a:solidFill>
                  <a:srgbClr val="8CC63E"/>
                </a:solidFill>
              </a:rPr>
              <a:t>?</a:t>
            </a:r>
            <a:endParaRPr lang="en-US" dirty="0">
              <a:solidFill>
                <a:srgbClr val="808284"/>
              </a:solidFill>
            </a:endParaRPr>
          </a:p>
          <a:p>
            <a:pPr lvl="0" algn="ctr"/>
            <a:endParaRPr lang="en-US" dirty="0">
              <a:solidFill>
                <a:srgbClr val="8CC63E"/>
              </a:solidFill>
            </a:endParaRPr>
          </a:p>
        </p:txBody>
      </p:sp>
      <p:sp>
        <p:nvSpPr>
          <p:cNvPr id="4" name="Text Placeholder 3"/>
          <p:cNvSpPr>
            <a:spLocks noGrp="1"/>
          </p:cNvSpPr>
          <p:nvPr>
            <p:ph type="body" sz="quarter" idx="13"/>
          </p:nvPr>
        </p:nvSpPr>
        <p:spPr>
          <a:xfrm>
            <a:off x="272677" y="935033"/>
            <a:ext cx="2428875" cy="1915653"/>
          </a:xfrm>
        </p:spPr>
        <p:txBody>
          <a:bodyPr vert="horz" lIns="91440" tIns="45720" rIns="91440" bIns="45720" rtlCol="0" anchor="t">
            <a:noAutofit/>
          </a:bodyPr>
          <a:lstStyle/>
          <a:p>
            <a:pPr lvl="0" algn="just"/>
            <a:r>
              <a:rPr lang="en-US" sz="1100" dirty="0" err="1">
                <a:latin typeface="Century Gothic" panose="020B0502020202020204" pitchFamily="34" charset="0"/>
              </a:rPr>
              <a:t>Arpasol</a:t>
            </a:r>
            <a:r>
              <a:rPr lang="en-US" sz="1100" dirty="0">
                <a:latin typeface="Century Gothic" panose="020B0502020202020204" pitchFamily="34" charset="0"/>
              </a:rPr>
              <a:t> was founded because we recognize that there is a better way for Technology companies to do business.      The traditional client/vendor relationship is no longer a viable solution for modern day businesses. In fact, our driving force is the belief that IT support needs to be more innovative and adjusting to today’s ever-changing practices. That’s why our focus here at </a:t>
            </a:r>
            <a:r>
              <a:rPr lang="en-US" sz="1100" dirty="0" err="1">
                <a:latin typeface="Century Gothic" panose="020B0502020202020204" pitchFamily="34" charset="0"/>
              </a:rPr>
              <a:t>Arpasol</a:t>
            </a:r>
            <a:r>
              <a:rPr lang="en-US" sz="1100" dirty="0">
                <a:latin typeface="Century Gothic" panose="020B0502020202020204" pitchFamily="34" charset="0"/>
              </a:rPr>
              <a:t> is in forming partnerships. </a:t>
            </a:r>
          </a:p>
          <a:p>
            <a:pPr lvl="0" algn="just"/>
            <a:r>
              <a:rPr lang="en-US" sz="1100" dirty="0">
                <a:latin typeface="Century Gothic" panose="020B0502020202020204" pitchFamily="34" charset="0"/>
              </a:rPr>
              <a:t>You will never be just a client to us. We will work with you to design solutions that resolve your current needs, as well as collaborate with you to anticipate future requirements. </a:t>
            </a:r>
            <a:r>
              <a:rPr lang="en-US" sz="1100" dirty="0" err="1">
                <a:latin typeface="Century Gothic" panose="020B0502020202020204" pitchFamily="34" charset="0"/>
              </a:rPr>
              <a:t>Arpasol</a:t>
            </a:r>
            <a:r>
              <a:rPr lang="en-US" sz="1100" dirty="0">
                <a:latin typeface="Century Gothic" panose="020B0502020202020204" pitchFamily="34" charset="0"/>
              </a:rPr>
              <a:t> will stand beside you. As a partner!</a:t>
            </a:r>
          </a:p>
        </p:txBody>
      </p:sp>
      <p:sp>
        <p:nvSpPr>
          <p:cNvPr id="10" name="Text Placeholder 9"/>
          <p:cNvSpPr>
            <a:spLocks noGrp="1"/>
          </p:cNvSpPr>
          <p:nvPr>
            <p:ph type="body" sz="quarter" idx="19"/>
          </p:nvPr>
        </p:nvSpPr>
        <p:spPr>
          <a:xfrm>
            <a:off x="3735387" y="1992048"/>
            <a:ext cx="2507308" cy="370152"/>
          </a:xfrm>
        </p:spPr>
        <p:txBody>
          <a:bodyPr anchor="ctr"/>
          <a:lstStyle/>
          <a:p>
            <a:pPr algn="ctr"/>
            <a:r>
              <a:rPr lang="en-US" sz="2000" dirty="0" smtClean="0">
                <a:solidFill>
                  <a:srgbClr val="8CC63E"/>
                </a:solidFill>
              </a:rPr>
              <a:t>Computer Networks</a:t>
            </a:r>
            <a:endParaRPr lang="en-US" sz="2000" dirty="0">
              <a:solidFill>
                <a:srgbClr val="8CC63E"/>
              </a:solidFill>
            </a:endParaRPr>
          </a:p>
          <a:p>
            <a:pPr lvl="0" algn="ctr"/>
            <a:endParaRPr lang="en-US" dirty="0" smtClean="0"/>
          </a:p>
        </p:txBody>
      </p:sp>
      <p:sp>
        <p:nvSpPr>
          <p:cNvPr id="12" name="Text Placeholder 11"/>
          <p:cNvSpPr>
            <a:spLocks noGrp="1"/>
          </p:cNvSpPr>
          <p:nvPr>
            <p:ph type="body" sz="quarter" idx="24"/>
          </p:nvPr>
        </p:nvSpPr>
        <p:spPr>
          <a:xfrm>
            <a:off x="3813818" y="2359054"/>
            <a:ext cx="2428875" cy="914184"/>
          </a:xfrm>
        </p:spPr>
        <p:txBody>
          <a:bodyPr vert="horz" lIns="91440" tIns="45720" rIns="91440" bIns="45720" rtlCol="0" anchor="t">
            <a:noAutofit/>
          </a:bodyPr>
          <a:lstStyle/>
          <a:p>
            <a:pPr algn="just"/>
            <a:r>
              <a:rPr lang="en-US" sz="1100" dirty="0">
                <a:latin typeface="Century Gothic" panose="020B0502020202020204" pitchFamily="34" charset="0"/>
              </a:rPr>
              <a:t>Computer Networks are very intricate. Without proper design and installation you are sure to have problems down the road. In order for them to run properly they need to be maintained. There are many moving parts and they all need to be brought together seamlessly. We can help you implement a computer network that is secure, reliable and efficient. </a:t>
            </a:r>
          </a:p>
        </p:txBody>
      </p:sp>
      <p:sp>
        <p:nvSpPr>
          <p:cNvPr id="6" name="Text Placeholder 5"/>
          <p:cNvSpPr>
            <a:spLocks noGrp="1"/>
          </p:cNvSpPr>
          <p:nvPr>
            <p:ph type="body" sz="quarter" idx="15"/>
          </p:nvPr>
        </p:nvSpPr>
        <p:spPr/>
        <p:txBody>
          <a:bodyPr/>
          <a:lstStyle/>
          <a:p>
            <a:pPr lvl="0"/>
            <a:endParaRPr lang="en-US" smtClean="0"/>
          </a:p>
          <a:p>
            <a:endParaRPr lang="en-US" dirty="0"/>
          </a:p>
        </p:txBody>
      </p:sp>
      <p:sp>
        <p:nvSpPr>
          <p:cNvPr id="15" name="Text Placeholder 14"/>
          <p:cNvSpPr>
            <a:spLocks noGrp="1"/>
          </p:cNvSpPr>
          <p:nvPr>
            <p:ph type="body" sz="quarter" idx="27"/>
          </p:nvPr>
        </p:nvSpPr>
        <p:spPr>
          <a:xfrm>
            <a:off x="7147401" y="892837"/>
            <a:ext cx="2428875" cy="733033"/>
          </a:xfrm>
        </p:spPr>
        <p:txBody>
          <a:bodyPr vert="horz" lIns="91440" tIns="45720" rIns="91440" bIns="45720" rtlCol="0" anchor="t">
            <a:noAutofit/>
          </a:bodyPr>
          <a:lstStyle/>
          <a:p>
            <a:pPr lvl="0" algn="just"/>
            <a:r>
              <a:rPr lang="en-US" sz="1100" dirty="0">
                <a:latin typeface="Century Gothic" panose="020B0502020202020204" pitchFamily="34" charset="0"/>
              </a:rPr>
              <a:t>If you are interested in teaming up with Arpasol, call us today. We offer a free network assessment to see if your network is secure and reliable. We will check to see if everything is in good health and functioning efficiently. Think of it as a checkup at the doctor’s or a cleaning at the dentist. We can then discuss your needs and goals to tailor fit a network for you!</a:t>
            </a:r>
          </a:p>
        </p:txBody>
      </p:sp>
      <p:sp>
        <p:nvSpPr>
          <p:cNvPr id="17" name="Text Placeholder 16"/>
          <p:cNvSpPr>
            <a:spLocks noGrp="1"/>
          </p:cNvSpPr>
          <p:nvPr>
            <p:ph type="body" sz="quarter" idx="29"/>
          </p:nvPr>
        </p:nvSpPr>
        <p:spPr>
          <a:xfrm>
            <a:off x="7148433" y="4039446"/>
            <a:ext cx="2428875" cy="1341176"/>
          </a:xfrm>
        </p:spPr>
        <p:txBody>
          <a:bodyPr vert="horz" lIns="91440" tIns="45720" rIns="91440" bIns="45720" rtlCol="0" anchor="t">
            <a:noAutofit/>
          </a:bodyPr>
          <a:lstStyle/>
          <a:p>
            <a:pPr algn="just"/>
            <a:r>
              <a:rPr lang="en-US" sz="1100" dirty="0">
                <a:latin typeface="Century Gothic" panose="020B0502020202020204" pitchFamily="34" charset="0"/>
              </a:rPr>
              <a:t>Our success will be measured on your happiness. One way to measure this is when you are willing to recommend us to others. We consider this to be the true measure of success. Ask us about our referral program for more details.</a:t>
            </a:r>
          </a:p>
        </p:txBody>
      </p:sp>
      <p:pic>
        <p:nvPicPr>
          <p:cNvPr id="22" name="Picture Placeholder 18" descr="network.png"/>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3961457" y="292660"/>
            <a:ext cx="2133599" cy="1600200"/>
          </a:xfrm>
        </p:spPr>
      </p:pic>
      <p:sp>
        <p:nvSpPr>
          <p:cNvPr id="24" name="Text Placeholder 9"/>
          <p:cNvSpPr>
            <a:spLocks noGrp="1"/>
          </p:cNvSpPr>
          <p:nvPr>
            <p:ph type="body" sz="quarter" idx="19"/>
          </p:nvPr>
        </p:nvSpPr>
        <p:spPr>
          <a:xfrm>
            <a:off x="7134130" y="457200"/>
            <a:ext cx="2507308" cy="370152"/>
          </a:xfrm>
        </p:spPr>
        <p:txBody>
          <a:bodyPr anchor="ctr"/>
          <a:lstStyle/>
          <a:p>
            <a:pPr algn="ctr"/>
            <a:r>
              <a:rPr lang="en-US" sz="2000" dirty="0" smtClean="0">
                <a:solidFill>
                  <a:srgbClr val="FF0000"/>
                </a:solidFill>
              </a:rPr>
              <a:t>Try us out for free!</a:t>
            </a:r>
            <a:endParaRPr lang="en-US" sz="2000" dirty="0">
              <a:solidFill>
                <a:srgbClr val="FF0000"/>
              </a:solidFill>
            </a:endParaRPr>
          </a:p>
          <a:p>
            <a:pPr lvl="0" algn="ctr"/>
            <a:endParaRPr lang="en-US" dirty="0" smtClean="0"/>
          </a:p>
        </p:txBody>
      </p:sp>
      <p:sp>
        <p:nvSpPr>
          <p:cNvPr id="25" name="Text Placeholder 9"/>
          <p:cNvSpPr>
            <a:spLocks noGrp="1"/>
          </p:cNvSpPr>
          <p:nvPr>
            <p:ph type="body" sz="quarter" idx="19"/>
          </p:nvPr>
        </p:nvSpPr>
        <p:spPr>
          <a:xfrm>
            <a:off x="7147401" y="3699885"/>
            <a:ext cx="2507308" cy="370152"/>
          </a:xfrm>
        </p:spPr>
        <p:txBody>
          <a:bodyPr anchor="ctr"/>
          <a:lstStyle/>
          <a:p>
            <a:pPr algn="ctr"/>
            <a:r>
              <a:rPr lang="en-US" sz="2000" dirty="0" smtClean="0">
                <a:solidFill>
                  <a:srgbClr val="8CC63E"/>
                </a:solidFill>
              </a:rPr>
              <a:t>Referral Program</a:t>
            </a:r>
            <a:endParaRPr lang="en-US" sz="2000" dirty="0">
              <a:solidFill>
                <a:srgbClr val="8CC63E"/>
              </a:solidFill>
            </a:endParaRPr>
          </a:p>
          <a:p>
            <a:pPr lvl="0" algn="ctr"/>
            <a:endParaRPr lang="en-US" dirty="0" smtClean="0"/>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4658" y="5854403"/>
            <a:ext cx="5970016" cy="1373057"/>
          </a:xfrm>
          <a:prstGeom prst="rect">
            <a:avLst/>
          </a:prstGeom>
          <a:effectLst>
            <a:outerShdw blurRad="50800" dist="50800" dir="5400000" algn="ctr" rotWithShape="0">
              <a:srgbClr val="000000">
                <a:alpha val="0"/>
              </a:srgbClr>
            </a:outerShdw>
          </a:effectLst>
        </p:spPr>
      </p:pic>
      <p:sp>
        <p:nvSpPr>
          <p:cNvPr id="16" name="Text Placeholder 16"/>
          <p:cNvSpPr>
            <a:spLocks noGrp="1"/>
          </p:cNvSpPr>
          <p:nvPr>
            <p:ph type="body" sz="quarter" idx="29"/>
          </p:nvPr>
        </p:nvSpPr>
        <p:spPr>
          <a:xfrm>
            <a:off x="7220692" y="6136527"/>
            <a:ext cx="2428875" cy="1341176"/>
          </a:xfrm>
        </p:spPr>
        <p:txBody>
          <a:bodyPr vert="horz" lIns="91440" tIns="45720" rIns="91440" bIns="45720" rtlCol="0" anchor="t">
            <a:noAutofit/>
          </a:bodyPr>
          <a:lstStyle/>
          <a:p>
            <a:pPr algn="ctr"/>
            <a:r>
              <a:rPr lang="en-US" sz="1600" b="1" dirty="0">
                <a:latin typeface="Century Gothic" panose="020B0502020202020204" pitchFamily="34" charset="0"/>
              </a:rPr>
              <a:t>Let Arpasol manage your IT today!</a:t>
            </a:r>
            <a:endParaRPr lang="en-US" sz="1600" dirty="0">
              <a:latin typeface="Century Gothic" panose="020B0502020202020204" pitchFamily="34" charset="0"/>
            </a:endParaRPr>
          </a:p>
        </p:txBody>
      </p:sp>
    </p:spTree>
    <p:extLst>
      <p:ext uri="{BB962C8B-B14F-4D97-AF65-F5344CB8AC3E}">
        <p14:creationId xmlns:p14="http://schemas.microsoft.com/office/powerpoint/2010/main" val="6533082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BrochureColor">
      <a:dk1>
        <a:sysClr val="windowText" lastClr="000000"/>
      </a:dk1>
      <a:lt1>
        <a:sysClr val="window" lastClr="FFFFFF"/>
      </a:lt1>
      <a:dk2>
        <a:srgbClr val="57443E"/>
      </a:dk2>
      <a:lt2>
        <a:srgbClr val="DDDDDD"/>
      </a:lt2>
      <a:accent1>
        <a:srgbClr val="B2C42A"/>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Calibri-Cambria">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rochureColor">
      <a:dk1>
        <a:sysClr val="windowText" lastClr="000000"/>
      </a:dk1>
      <a:lt1>
        <a:sysClr val="window" lastClr="FFFFFF"/>
      </a:lt1>
      <a:dk2>
        <a:srgbClr val="57443E"/>
      </a:dk2>
      <a:lt2>
        <a:srgbClr val="DDDDDD"/>
      </a:lt2>
      <a:accent1>
        <a:srgbClr val="B2C42A"/>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Calibri-Cambria">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2997BE005606743BFFF43D211993857" ma:contentTypeVersion="0" ma:contentTypeDescription="Create a new document." ma:contentTypeScope="" ma:versionID="035cfe36fbcc86b59970452d7711ef93">
  <xsd:schema xmlns:xsd="http://www.w3.org/2001/XMLSchema" xmlns:xs="http://www.w3.org/2001/XMLSchema" xmlns:p="http://schemas.microsoft.com/office/2006/metadata/properties" targetNamespace="http://schemas.microsoft.com/office/2006/metadata/properties" ma:root="true" ma:fieldsID="6834f8c0c0eabdc6c42b2f987c760c0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0E32F16-139C-406D-87C5-ECC5DE68882E}">
  <ds:schemaRefs>
    <ds:schemaRef ds:uri="http://www.w3.org/XML/1998/namespace"/>
    <ds:schemaRef ds:uri="http://schemas.openxmlformats.org/package/2006/metadata/core-properties"/>
    <ds:schemaRef ds:uri="http://schemas.microsoft.com/office/infopath/2007/PartnerControls"/>
    <ds:schemaRef ds:uri="http://purl.org/dc/terms/"/>
    <ds:schemaRef ds:uri="http://purl.org/dc/dcmitype/"/>
    <ds:schemaRef ds:uri="http://purl.org/dc/elements/1.1/"/>
    <ds:schemaRef ds:uri="http://schemas.microsoft.com/office/2006/documentManagement/types"/>
    <ds:schemaRef ds:uri="http://schemas.microsoft.com/office/2006/metadata/properties"/>
  </ds:schemaRefs>
</ds:datastoreItem>
</file>

<file path=customXml/itemProps2.xml><?xml version="1.0" encoding="utf-8"?>
<ds:datastoreItem xmlns:ds="http://schemas.openxmlformats.org/officeDocument/2006/customXml" ds:itemID="{3CE0A031-B17D-4374-B094-F7F23EEA31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9A8585D7-9F9A-464B-98FD-C2369966A8D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601</Words>
  <Application>Microsoft Office PowerPoint</Application>
  <PresentationFormat>Custom</PresentationFormat>
  <Paragraphs>38</Paragraphs>
  <Slides>2</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vt:i4>
      </vt:variant>
    </vt:vector>
  </HeadingPairs>
  <TitlesOfParts>
    <vt:vector size="10" baseType="lpstr">
      <vt:lpstr>Arial</vt:lpstr>
      <vt:lpstr>Calibri</vt:lpstr>
      <vt:lpstr>Calibri Light</vt:lpstr>
      <vt:lpstr>Cambria</vt:lpstr>
      <vt:lpstr>Century Gothic</vt:lpstr>
      <vt:lpstr>Wingdings</vt:lpstr>
      <vt:lpstr>Wingdings 3</vt:lpstr>
      <vt:lpstr>Office Theme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Northwind traders</dc:title>
  <dc:creator/>
  <cp:lastModifiedBy/>
  <cp:revision>16</cp:revision>
  <dcterms:created xsi:type="dcterms:W3CDTF">2012-07-26T23:19:00Z</dcterms:created>
  <dcterms:modified xsi:type="dcterms:W3CDTF">2015-07-21T16:16:07Z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0x01010032997BE005606743BFFF43D211993857</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y fmtid="{D5CDD505-2E9C-101B-9397-08002B2CF9AE}" pid="8" name="IsMyDocuments">
    <vt:bool>true</vt:bool>
  </property>
</Properties>
</file>